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345" r:id="rId3"/>
    <p:sldId id="346" r:id="rId4"/>
    <p:sldId id="347" r:id="rId5"/>
    <p:sldId id="348" r:id="rId6"/>
    <p:sldId id="349" r:id="rId7"/>
    <p:sldId id="375" r:id="rId8"/>
    <p:sldId id="376" r:id="rId9"/>
    <p:sldId id="377" r:id="rId10"/>
    <p:sldId id="350" r:id="rId11"/>
    <p:sldId id="378" r:id="rId12"/>
    <p:sldId id="379" r:id="rId13"/>
    <p:sldId id="380" r:id="rId14"/>
    <p:sldId id="351" r:id="rId15"/>
    <p:sldId id="381" r:id="rId16"/>
    <p:sldId id="389" r:id="rId17"/>
    <p:sldId id="382" r:id="rId18"/>
    <p:sldId id="383" r:id="rId19"/>
    <p:sldId id="384" r:id="rId20"/>
    <p:sldId id="385" r:id="rId21"/>
    <p:sldId id="386" r:id="rId22"/>
    <p:sldId id="387" r:id="rId23"/>
    <p:sldId id="388" r:id="rId24"/>
    <p:sldId id="352" r:id="rId25"/>
    <p:sldId id="353" r:id="rId26"/>
    <p:sldId id="390" r:id="rId27"/>
    <p:sldId id="354" r:id="rId28"/>
    <p:sldId id="361" r:id="rId29"/>
    <p:sldId id="362" r:id="rId30"/>
    <p:sldId id="363" r:id="rId31"/>
    <p:sldId id="357" r:id="rId32"/>
    <p:sldId id="358" r:id="rId33"/>
    <p:sldId id="360" r:id="rId34"/>
    <p:sldId id="326" r:id="rId35"/>
    <p:sldId id="327" r:id="rId36"/>
    <p:sldId id="328" r:id="rId37"/>
    <p:sldId id="329" r:id="rId38"/>
    <p:sldId id="364" r:id="rId39"/>
    <p:sldId id="330" r:id="rId40"/>
    <p:sldId id="331" r:id="rId41"/>
    <p:sldId id="374" r:id="rId42"/>
    <p:sldId id="365" r:id="rId43"/>
    <p:sldId id="332" r:id="rId44"/>
    <p:sldId id="369" r:id="rId45"/>
    <p:sldId id="333" r:id="rId46"/>
    <p:sldId id="334" r:id="rId47"/>
    <p:sldId id="335" r:id="rId48"/>
    <p:sldId id="366" r:id="rId49"/>
    <p:sldId id="367" r:id="rId50"/>
    <p:sldId id="370" r:id="rId51"/>
    <p:sldId id="368" r:id="rId52"/>
    <p:sldId id="337" r:id="rId53"/>
    <p:sldId id="371" r:id="rId54"/>
    <p:sldId id="372" r:id="rId55"/>
    <p:sldId id="373" r:id="rId56"/>
    <p:sldId id="342" r:id="rId57"/>
    <p:sldId id="343" r:id="rId58"/>
    <p:sldId id="344" r:id="rId5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20" autoAdjust="0"/>
  </p:normalViewPr>
  <p:slideViewPr>
    <p:cSldViewPr snapToGrid="0">
      <p:cViewPr varScale="1">
        <p:scale>
          <a:sx n="63" d="100"/>
          <a:sy n="63" d="100"/>
        </p:scale>
        <p:origin x="15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8" name="Shape 1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29" name="Shape 112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7069559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youtube.com/watch?v=aJ7QMNUFqM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
          <p:cNvSpPr>
            <a:spLocks noGrp="1" noChangeArrowheads="1"/>
          </p:cNvSpPr>
          <p:nvPr>
            <p:ph type="ftr" sz="quarter" idx="4"/>
          </p:nvPr>
        </p:nvSpPr>
        <p:spPr>
          <a:xfrm>
            <a:off x="0" y="8685213"/>
            <a:ext cx="2971800" cy="458787"/>
          </a:xfrm>
          <a:prstGeom prst="rect">
            <a:avLst/>
          </a:prstGeom>
          <a:noFill/>
        </p:spPr>
        <p:txBody>
          <a:bodyPr/>
          <a:lstStyle/>
          <a:p>
            <a:r>
              <a:rPr lang="en-US" dirty="0">
                <a:ea typeface="SimSun" pitchFamily="2" charset="-122"/>
              </a:rPr>
              <a:t>Copyright © 2012  Accenture All Rights Reserved.</a:t>
            </a:r>
            <a:endParaRPr lang="ca-ES" dirty="0">
              <a:ea typeface="SimSun" pitchFamily="2" charset="-122"/>
            </a:endParaRPr>
          </a:p>
        </p:txBody>
      </p:sp>
      <p:sp>
        <p:nvSpPr>
          <p:cNvPr id="98307" name="Rectangle 11"/>
          <p:cNvSpPr>
            <a:spLocks noGrp="1" noChangeArrowheads="1"/>
          </p:cNvSpPr>
          <p:nvPr>
            <p:ph type="sldNum" sz="quarter" idx="5"/>
          </p:nvPr>
        </p:nvSpPr>
        <p:spPr>
          <a:xfrm>
            <a:off x="3884613" y="8685213"/>
            <a:ext cx="2971800" cy="458787"/>
          </a:xfrm>
          <a:prstGeom prst="rect">
            <a:avLst/>
          </a:prstGeom>
          <a:noFill/>
        </p:spPr>
        <p:txBody>
          <a:bodyPr/>
          <a:lstStyle/>
          <a:p>
            <a:fld id="{039A6478-122F-49C1-BA07-EBEF99CECD6A}" type="slidenum">
              <a:rPr lang="ca-ES" smtClean="0">
                <a:ea typeface="SimSun" pitchFamily="2" charset="-122"/>
              </a:rPr>
              <a:pPr/>
              <a:t>2</a:t>
            </a:fld>
            <a:endParaRPr lang="ca-ES">
              <a:ea typeface="SimSun" pitchFamily="2" charset="-122"/>
            </a:endParaRPr>
          </a:p>
        </p:txBody>
      </p:sp>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noFill/>
          <a:ln/>
        </p:spPr>
        <p:txBody>
          <a:bodyPr/>
          <a:lstStyle/>
          <a:p>
            <a:pPr eaLnBrk="1" hangingPunct="1"/>
            <a:r>
              <a:rPr lang="en-AU" b="1" dirty="0"/>
              <a:t>Key Message(s):</a:t>
            </a:r>
          </a:p>
          <a:p>
            <a:pPr eaLnBrk="1" hangingPunct="1"/>
            <a:r>
              <a:rPr lang="en-AU" dirty="0"/>
              <a:t>Review the Agenda.</a:t>
            </a:r>
          </a:p>
          <a:p>
            <a:pPr eaLnBrk="1" hangingPunct="1"/>
            <a:endParaRPr lang="en-AU" b="1" dirty="0"/>
          </a:p>
          <a:p>
            <a:pPr eaLnBrk="1" hangingPunct="1"/>
            <a:r>
              <a:rPr lang="en-AU" b="1" dirty="0"/>
              <a:t>Additional Information:</a:t>
            </a:r>
          </a:p>
          <a:p>
            <a:pPr marL="0" lvl="1" eaLnBrk="1" hangingPunct="1"/>
            <a:r>
              <a:rPr lang="en-US" dirty="0">
                <a:solidFill>
                  <a:srgbClr val="000000"/>
                </a:solidFill>
                <a:cs typeface="Arial" charset="0"/>
              </a:rPr>
              <a:t>This is just a brief reminder of where you are in the course. It will also help participants to know what is coming up.</a:t>
            </a:r>
          </a:p>
          <a:p>
            <a:pPr eaLnBrk="1" hangingPunct="1"/>
            <a:endParaRPr lang="en-AU" b="1" dirty="0"/>
          </a:p>
          <a:p>
            <a:pPr eaLnBrk="1" hangingPunct="1"/>
            <a:endParaRPr lang="en-AU" dirty="0"/>
          </a:p>
        </p:txBody>
      </p:sp>
      <p:sp>
        <p:nvSpPr>
          <p:cNvPr id="2" name="Header Placeholder 1"/>
          <p:cNvSpPr>
            <a:spLocks noGrp="1"/>
          </p:cNvSpPr>
          <p:nvPr>
            <p:ph type="hdr" sz="quarter"/>
          </p:nvPr>
        </p:nvSpPr>
        <p:spPr>
          <a:xfrm>
            <a:off x="0" y="0"/>
            <a:ext cx="2971800" cy="458788"/>
          </a:xfrm>
          <a:prstGeom prst="rect">
            <a:avLst/>
          </a:prstGeom>
        </p:spPr>
        <p:txBody>
          <a:bodyPr/>
          <a:lstStyle/>
          <a:p>
            <a:pPr>
              <a:defRPr/>
            </a:pPr>
            <a:r>
              <a:rPr lang="en-US" dirty="0"/>
              <a:t>Data Science Using R Day 1</a:t>
            </a:r>
            <a:endParaRPr lang="ca-ES" dirty="0"/>
          </a:p>
        </p:txBody>
      </p:sp>
    </p:spTree>
    <p:extLst>
      <p:ext uri="{BB962C8B-B14F-4D97-AF65-F5344CB8AC3E}">
        <p14:creationId xmlns:p14="http://schemas.microsoft.com/office/powerpoint/2010/main" val="169659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30</a:t>
            </a:fld>
            <a:endParaRPr lang="ca-ES"/>
          </a:p>
        </p:txBody>
      </p:sp>
    </p:spTree>
    <p:extLst>
      <p:ext uri="{BB962C8B-B14F-4D97-AF65-F5344CB8AC3E}">
        <p14:creationId xmlns:p14="http://schemas.microsoft.com/office/powerpoint/2010/main" val="119534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31</a:t>
            </a:fld>
            <a:endParaRPr lang="ca-ES"/>
          </a:p>
        </p:txBody>
      </p:sp>
    </p:spTree>
    <p:extLst>
      <p:ext uri="{BB962C8B-B14F-4D97-AF65-F5344CB8AC3E}">
        <p14:creationId xmlns:p14="http://schemas.microsoft.com/office/powerpoint/2010/main" val="269251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33</a:t>
            </a:fld>
            <a:endParaRPr lang="ca-ES"/>
          </a:p>
        </p:txBody>
      </p:sp>
    </p:spTree>
    <p:extLst>
      <p:ext uri="{BB962C8B-B14F-4D97-AF65-F5344CB8AC3E}">
        <p14:creationId xmlns:p14="http://schemas.microsoft.com/office/powerpoint/2010/main" val="1805623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29147165-D121-4F3D-92F6-BE975E6DB8BF}" type="slidenum">
              <a:rPr lang="en-US" smtClean="0"/>
              <a:t>45</a:t>
            </a:fld>
            <a:endParaRPr lang="en-US"/>
          </a:p>
        </p:txBody>
      </p:sp>
    </p:spTree>
    <p:extLst>
      <p:ext uri="{BB962C8B-B14F-4D97-AF65-F5344CB8AC3E}">
        <p14:creationId xmlns:p14="http://schemas.microsoft.com/office/powerpoint/2010/main" val="337135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83CCA08-3565-443F-9C5D-8F20D9A3E24D}"/>
              </a:ext>
            </a:extLst>
          </p:cNvPr>
          <p:cNvSpPr>
            <a:spLocks noGrp="1" noChangeArrowheads="1"/>
          </p:cNvSpPr>
          <p:nvPr>
            <p:ph type="sldNum" sz="quarter" idx="5"/>
          </p:nvPr>
        </p:nvSpPr>
        <p:spPr>
          <a:ln/>
        </p:spPr>
        <p:txBody>
          <a:bodyPr/>
          <a:lstStyle/>
          <a:p>
            <a:fld id="{2B48790B-F8E5-4AA5-847A-0B6FF8A31EE5}" type="slidenum">
              <a:rPr lang="en-US" altLang="en-US"/>
              <a:pPr/>
              <a:t>55</a:t>
            </a:fld>
            <a:endParaRPr lang="en-US" altLang="en-US"/>
          </a:p>
        </p:txBody>
      </p:sp>
      <p:sp>
        <p:nvSpPr>
          <p:cNvPr id="57346" name="Rectangle 2">
            <a:extLst>
              <a:ext uri="{FF2B5EF4-FFF2-40B4-BE49-F238E27FC236}">
                <a16:creationId xmlns:a16="http://schemas.microsoft.com/office/drawing/2014/main" id="{C1495454-2BD4-428D-A9A5-A9361EBB7586}"/>
              </a:ext>
            </a:extLst>
          </p:cNvPr>
          <p:cNvSpPr>
            <a:spLocks noRot="1" noChangeArrowheads="1" noTextEdit="1"/>
          </p:cNvSpPr>
          <p:nvPr>
            <p:ph type="sldImg"/>
          </p:nvPr>
        </p:nvSpPr>
        <p:spPr>
          <a:ln/>
        </p:spPr>
      </p:sp>
      <p:sp>
        <p:nvSpPr>
          <p:cNvPr id="57347" name="Rectangle 3">
            <a:extLst>
              <a:ext uri="{FF2B5EF4-FFF2-40B4-BE49-F238E27FC236}">
                <a16:creationId xmlns:a16="http://schemas.microsoft.com/office/drawing/2014/main" id="{4817BBA1-63DD-4C6F-AD2B-EDD993C2C3F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1827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basketball is much more dynamic, and ball movement becomes a key variable in success. Passing is one of the fundamentals of hoops, and in the upper ranks of the sport, turnovers — often the result of wayward passes — contribute to ticks in the win-loss column. Fast, agile passing can make or break a team.</a:t>
            </a:r>
          </a:p>
          <a:p>
            <a:pPr>
              <a:defRPr/>
            </a:pPr>
            <a:r>
              <a:rPr lang="en-US" dirty="0"/>
              <a:t> </a:t>
            </a:r>
          </a:p>
          <a:p>
            <a:pPr>
              <a:defRPr/>
            </a:pPr>
            <a:r>
              <a:rPr lang="en-US" dirty="0"/>
              <a:t>To analyze basketball plays, </a:t>
            </a:r>
            <a:r>
              <a:rPr lang="en-US" dirty="0" err="1"/>
              <a:t>Fewell</a:t>
            </a:r>
            <a:r>
              <a:rPr lang="en-US" dirty="0"/>
              <a:t> and </a:t>
            </a:r>
            <a:r>
              <a:rPr lang="en-US" dirty="0" err="1"/>
              <a:t>Armbruster</a:t>
            </a:r>
            <a:r>
              <a:rPr lang="en-US" dirty="0"/>
              <a:t> used a technique called network analysis, which turns teammates into nodes and exchanges — passes — into paths. From there, they created a flowchart of sorts that showed ball movement, mapping game progression pass by pass: Every time one player sent the ball to another, the flowchart lines accumulated, creating larger and larger and arrows.</a:t>
            </a:r>
          </a:p>
          <a:p>
            <a:pPr>
              <a:defRPr/>
            </a:pPr>
            <a:r>
              <a:rPr lang="en-US" dirty="0"/>
              <a:t> </a:t>
            </a:r>
          </a:p>
          <a:p>
            <a:pPr>
              <a:defRPr/>
            </a:pPr>
            <a:r>
              <a:rPr lang="en-US" dirty="0" err="1"/>
              <a:t>Fewell</a:t>
            </a:r>
            <a:r>
              <a:rPr lang="en-US" dirty="0"/>
              <a:t> and </a:t>
            </a:r>
            <a:r>
              <a:rPr lang="en-US" dirty="0" err="1"/>
              <a:t>Armbruster’s</a:t>
            </a:r>
            <a:r>
              <a:rPr lang="en-US" dirty="0"/>
              <a:t> team mapped the ball movement of every play. Using the most frequent transactions — the inbound pass to shot-on-basket — they analyzed the typical paths the ball took around the court.</a:t>
            </a:r>
          </a:p>
          <a:p>
            <a:pPr>
              <a:defRPr/>
            </a:pPr>
            <a:r>
              <a:rPr lang="en-US" dirty="0"/>
              <a:t>For most teams, the inbound pass went primarily to the point guard, generally a team’s best ball handler. But point guard-centric, such as the Bulls, didn’t fare well in the 2010 playoffs, the researchers told Wired.</a:t>
            </a:r>
          </a:p>
          <a:p>
            <a:pPr>
              <a:defRPr/>
            </a:pPr>
            <a:r>
              <a:rPr lang="en-US" dirty="0"/>
              <a:t> </a:t>
            </a:r>
          </a:p>
          <a:p>
            <a:pPr>
              <a:defRPr/>
            </a:pPr>
            <a:r>
              <a:rPr lang="en-US" dirty="0"/>
              <a:t>On the other hand, the Los Angeles Lakers — which won the 2010 NBA championship — distributed the ball more evenly than their rivals, embracing what Phil Jackson calls the “</a:t>
            </a:r>
            <a:r>
              <a:rPr lang="en-US" dirty="0">
                <a:hlinkClick r:id="rId3"/>
              </a:rPr>
              <a:t>triangle offense</a:t>
            </a:r>
            <a:r>
              <a:rPr lang="en-US" dirty="0"/>
              <a:t>,” a technique pioneered by Hall of Fame coach Sam Barry. The basic idea is simple: Maintain balanced court spacing so any player can pass to another at any point.</a:t>
            </a:r>
          </a:p>
          <a:p>
            <a:pPr>
              <a:defRPr/>
            </a:pPr>
            <a:endParaRPr lang="en-US" dirty="0"/>
          </a:p>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4</a:t>
            </a:fld>
            <a:endParaRPr lang="ca-ES"/>
          </a:p>
        </p:txBody>
      </p:sp>
    </p:spTree>
    <p:extLst>
      <p:ext uri="{BB962C8B-B14F-4D97-AF65-F5344CB8AC3E}">
        <p14:creationId xmlns:p14="http://schemas.microsoft.com/office/powerpoint/2010/main" val="226571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5</a:t>
            </a:fld>
            <a:endParaRPr lang="ca-ES"/>
          </a:p>
        </p:txBody>
      </p:sp>
    </p:spTree>
    <p:extLst>
      <p:ext uri="{BB962C8B-B14F-4D97-AF65-F5344CB8AC3E}">
        <p14:creationId xmlns:p14="http://schemas.microsoft.com/office/powerpoint/2010/main" val="262549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14</a:t>
            </a:fld>
            <a:endParaRPr lang="ca-ES"/>
          </a:p>
        </p:txBody>
      </p:sp>
    </p:spTree>
    <p:extLst>
      <p:ext uri="{BB962C8B-B14F-4D97-AF65-F5344CB8AC3E}">
        <p14:creationId xmlns:p14="http://schemas.microsoft.com/office/powerpoint/2010/main" val="41931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24</a:t>
            </a:fld>
            <a:endParaRPr lang="ca-ES"/>
          </a:p>
        </p:txBody>
      </p:sp>
    </p:spTree>
    <p:extLst>
      <p:ext uri="{BB962C8B-B14F-4D97-AF65-F5344CB8AC3E}">
        <p14:creationId xmlns:p14="http://schemas.microsoft.com/office/powerpoint/2010/main" val="306869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25</a:t>
            </a:fld>
            <a:endParaRPr lang="ca-ES"/>
          </a:p>
        </p:txBody>
      </p:sp>
    </p:spTree>
    <p:extLst>
      <p:ext uri="{BB962C8B-B14F-4D97-AF65-F5344CB8AC3E}">
        <p14:creationId xmlns:p14="http://schemas.microsoft.com/office/powerpoint/2010/main" val="13111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27</a:t>
            </a:fld>
            <a:endParaRPr lang="ca-ES"/>
          </a:p>
        </p:txBody>
      </p:sp>
    </p:spTree>
    <p:extLst>
      <p:ext uri="{BB962C8B-B14F-4D97-AF65-F5344CB8AC3E}">
        <p14:creationId xmlns:p14="http://schemas.microsoft.com/office/powerpoint/2010/main" val="196685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28</a:t>
            </a:fld>
            <a:endParaRPr lang="ca-ES"/>
          </a:p>
        </p:txBody>
      </p:sp>
    </p:spTree>
    <p:extLst>
      <p:ext uri="{BB962C8B-B14F-4D97-AF65-F5344CB8AC3E}">
        <p14:creationId xmlns:p14="http://schemas.microsoft.com/office/powerpoint/2010/main" val="357618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a:defRPr/>
            </a:pPr>
            <a:r>
              <a:rPr lang="en-US"/>
              <a:t>Data Science Using R Day 1</a:t>
            </a:r>
            <a:endParaRPr lang="ca-ES" dirty="0"/>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a:defRPr/>
            </a:pPr>
            <a:r>
              <a:rPr lang="en-US"/>
              <a:t>Copyright © 2012  Accenture All Rights Reserved.</a:t>
            </a:r>
            <a:endParaRPr lang="ca-ES" dirty="0"/>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a:defRPr/>
            </a:pPr>
            <a:fld id="{9548DE8E-3FDB-4960-BE6E-2231DA0F866B}" type="slidenum">
              <a:rPr lang="ca-ES" smtClean="0"/>
              <a:pPr>
                <a:defRPr/>
              </a:pPr>
              <a:t>29</a:t>
            </a:fld>
            <a:endParaRPr lang="ca-ES"/>
          </a:p>
        </p:txBody>
      </p:sp>
    </p:spTree>
    <p:extLst>
      <p:ext uri="{BB962C8B-B14F-4D97-AF65-F5344CB8AC3E}">
        <p14:creationId xmlns:p14="http://schemas.microsoft.com/office/powerpoint/2010/main" val="387950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1">
    <p:spTree>
      <p:nvGrpSpPr>
        <p:cNvPr id="1" name=""/>
        <p:cNvGrpSpPr/>
        <p:nvPr/>
      </p:nvGrpSpPr>
      <p:grpSpPr>
        <a:xfrm>
          <a:off x="0" y="0"/>
          <a:ext cx="0" cy="0"/>
          <a:chOff x="0" y="0"/>
          <a:chExt cx="0" cy="0"/>
        </a:xfrm>
      </p:grpSpPr>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lide divider">
    <p:spTree>
      <p:nvGrpSpPr>
        <p:cNvPr id="1" name=""/>
        <p:cNvGrpSpPr/>
        <p:nvPr/>
      </p:nvGrpSpPr>
      <p:grpSpPr>
        <a:xfrm>
          <a:off x="0" y="0"/>
          <a:ext cx="0" cy="0"/>
          <a:chOff x="0" y="0"/>
          <a:chExt cx="0" cy="0"/>
        </a:xfrm>
      </p:grpSpPr>
      <p:sp>
        <p:nvSpPr>
          <p:cNvPr id="202" name="Shape 202"/>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203" name="Shape 203"/>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04" name="Shape 204"/>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Slide Divider</a:t>
            </a:r>
          </a:p>
        </p:txBody>
      </p:sp>
      <p:sp>
        <p:nvSpPr>
          <p:cNvPr id="205" name="Shape 20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06" name="Shape 2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opic 1">
    <p:spTree>
      <p:nvGrpSpPr>
        <p:cNvPr id="1" name=""/>
        <p:cNvGrpSpPr/>
        <p:nvPr/>
      </p:nvGrpSpPr>
      <p:grpSpPr>
        <a:xfrm>
          <a:off x="0" y="0"/>
          <a:ext cx="0" cy="0"/>
          <a:chOff x="0" y="0"/>
          <a:chExt cx="0" cy="0"/>
        </a:xfrm>
      </p:grpSpPr>
      <p:grpSp>
        <p:nvGrpSpPr>
          <p:cNvPr id="272" name="Group 272"/>
          <p:cNvGrpSpPr/>
          <p:nvPr/>
        </p:nvGrpSpPr>
        <p:grpSpPr>
          <a:xfrm>
            <a:off x="-1" y="6056689"/>
            <a:ext cx="9913259" cy="801312"/>
            <a:chOff x="0" y="0"/>
            <a:chExt cx="9913258" cy="801310"/>
          </a:xfrm>
        </p:grpSpPr>
        <p:sp>
          <p:nvSpPr>
            <p:cNvPr id="213" name="Shape 213"/>
            <p:cNvSpPr/>
            <p:nvPr/>
          </p:nvSpPr>
          <p:spPr>
            <a:xfrm>
              <a:off x="0" y="102989"/>
              <a:ext cx="9913259" cy="698322"/>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4D7D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4" name="Shape 214"/>
            <p:cNvSpPr/>
            <p:nvPr/>
          </p:nvSpPr>
          <p:spPr>
            <a:xfrm>
              <a:off x="0" y="344110"/>
              <a:ext cx="5950858" cy="457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DC4E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5" name="Shape 215"/>
            <p:cNvSpPr/>
            <p:nvPr/>
          </p:nvSpPr>
          <p:spPr>
            <a:xfrm>
              <a:off x="-1" y="115510"/>
              <a:ext cx="5950858" cy="457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98B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1" name="Group 271"/>
            <p:cNvGrpSpPr/>
            <p:nvPr/>
          </p:nvGrpSpPr>
          <p:grpSpPr>
            <a:xfrm>
              <a:off x="192076" y="-1"/>
              <a:ext cx="2322636" cy="766277"/>
              <a:chOff x="0" y="0"/>
              <a:chExt cx="2322634" cy="766275"/>
            </a:xfrm>
          </p:grpSpPr>
          <p:grpSp>
            <p:nvGrpSpPr>
              <p:cNvPr id="220" name="Group 220"/>
              <p:cNvGrpSpPr/>
              <p:nvPr/>
            </p:nvGrpSpPr>
            <p:grpSpPr>
              <a:xfrm>
                <a:off x="0" y="-1"/>
                <a:ext cx="704816" cy="607601"/>
                <a:chOff x="0" y="0"/>
                <a:chExt cx="704815" cy="607599"/>
              </a:xfrm>
            </p:grpSpPr>
            <p:sp>
              <p:nvSpPr>
                <p:cNvPr id="216" name="Shape 216"/>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7" name="Shape 217"/>
                <p:cNvSpPr/>
                <p:nvPr/>
              </p:nvSpPr>
              <p:spPr>
                <a:xfrm>
                  <a:off x="0" y="305069"/>
                  <a:ext cx="41272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18" name="Shape 218"/>
                <p:cNvSpPr/>
                <p:nvPr/>
              </p:nvSpPr>
              <p:spPr>
                <a:xfrm flipH="1">
                  <a:off x="412720" y="0"/>
                  <a:ext cx="140196" cy="30379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19" name="Shape 219"/>
                <p:cNvSpPr/>
                <p:nvPr/>
              </p:nvSpPr>
              <p:spPr>
                <a:xfrm flipH="1" flipV="1">
                  <a:off x="412720" y="303800"/>
                  <a:ext cx="140196" cy="30380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25" name="Group 225"/>
              <p:cNvGrpSpPr/>
              <p:nvPr/>
            </p:nvGrpSpPr>
            <p:grpSpPr>
              <a:xfrm>
                <a:off x="508995" y="504382"/>
                <a:ext cx="241560" cy="208241"/>
                <a:chOff x="0" y="0"/>
                <a:chExt cx="241558" cy="208240"/>
              </a:xfrm>
            </p:grpSpPr>
            <p:sp>
              <p:nvSpPr>
                <p:cNvPr id="221" name="Shape 221"/>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2" name="Shape 222"/>
                <p:cNvSpPr/>
                <p:nvPr/>
              </p:nvSpPr>
              <p:spPr>
                <a:xfrm>
                  <a:off x="0" y="105390"/>
                  <a:ext cx="1414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3" name="Shape 223"/>
                <p:cNvSpPr/>
                <p:nvPr/>
              </p:nvSpPr>
              <p:spPr>
                <a:xfrm flipH="1">
                  <a:off x="141451" y="0"/>
                  <a:ext cx="48049" cy="10411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4" name="Shape 224"/>
                <p:cNvSpPr/>
                <p:nvPr/>
              </p:nvSpPr>
              <p:spPr>
                <a:xfrm flipH="1" flipV="1">
                  <a:off x="141451" y="104120"/>
                  <a:ext cx="48049" cy="10412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30" name="Group 230"/>
              <p:cNvGrpSpPr/>
              <p:nvPr/>
            </p:nvGrpSpPr>
            <p:grpSpPr>
              <a:xfrm>
                <a:off x="551587" y="4199"/>
                <a:ext cx="368129" cy="317353"/>
                <a:chOff x="0" y="0"/>
                <a:chExt cx="368128" cy="317352"/>
              </a:xfrm>
            </p:grpSpPr>
            <p:sp>
              <p:nvSpPr>
                <p:cNvPr id="226" name="Shape 22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7" name="Shape 22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8" name="Shape 22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9" name="Shape 22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35" name="Group 235"/>
              <p:cNvGrpSpPr/>
              <p:nvPr/>
            </p:nvGrpSpPr>
            <p:grpSpPr>
              <a:xfrm>
                <a:off x="661180" y="247471"/>
                <a:ext cx="472000" cy="406898"/>
                <a:chOff x="0" y="0"/>
                <a:chExt cx="471999" cy="406896"/>
              </a:xfrm>
            </p:grpSpPr>
            <p:sp>
              <p:nvSpPr>
                <p:cNvPr id="231" name="Shape 231"/>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2" name="Shape 232"/>
                <p:cNvSpPr/>
                <p:nvPr/>
              </p:nvSpPr>
              <p:spPr>
                <a:xfrm>
                  <a:off x="-1" y="204718"/>
                  <a:ext cx="27639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3" name="Shape 233"/>
                <p:cNvSpPr/>
                <p:nvPr/>
              </p:nvSpPr>
              <p:spPr>
                <a:xfrm flipH="1">
                  <a:off x="276389" y="-1"/>
                  <a:ext cx="93887" cy="20344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4" name="Shape 234"/>
                <p:cNvSpPr/>
                <p:nvPr/>
              </p:nvSpPr>
              <p:spPr>
                <a:xfrm flipH="1" flipV="1">
                  <a:off x="276389" y="203448"/>
                  <a:ext cx="93887" cy="20344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40" name="Group 240"/>
              <p:cNvGrpSpPr/>
              <p:nvPr/>
            </p:nvGrpSpPr>
            <p:grpSpPr>
              <a:xfrm>
                <a:off x="32894" y="448922"/>
                <a:ext cx="368129" cy="317354"/>
                <a:chOff x="0" y="0"/>
                <a:chExt cx="368128" cy="317352"/>
              </a:xfrm>
            </p:grpSpPr>
            <p:sp>
              <p:nvSpPr>
                <p:cNvPr id="236" name="Shape 23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7" name="Shape 23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8" name="Shape 23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9" name="Shape 23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45" name="Group 245"/>
              <p:cNvGrpSpPr/>
              <p:nvPr/>
            </p:nvGrpSpPr>
            <p:grpSpPr>
              <a:xfrm>
                <a:off x="842576" y="210827"/>
                <a:ext cx="241560" cy="208241"/>
                <a:chOff x="0" y="0"/>
                <a:chExt cx="241558" cy="208240"/>
              </a:xfrm>
            </p:grpSpPr>
            <p:sp>
              <p:nvSpPr>
                <p:cNvPr id="241" name="Shape 241"/>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2" name="Shape 242"/>
                <p:cNvSpPr/>
                <p:nvPr/>
              </p:nvSpPr>
              <p:spPr>
                <a:xfrm>
                  <a:off x="0" y="105390"/>
                  <a:ext cx="1414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3" name="Shape 243"/>
                <p:cNvSpPr/>
                <p:nvPr/>
              </p:nvSpPr>
              <p:spPr>
                <a:xfrm flipH="1">
                  <a:off x="141451" y="0"/>
                  <a:ext cx="48049" cy="10411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4" name="Shape 244"/>
                <p:cNvSpPr/>
                <p:nvPr/>
              </p:nvSpPr>
              <p:spPr>
                <a:xfrm flipH="1" flipV="1">
                  <a:off x="141451" y="104120"/>
                  <a:ext cx="48049" cy="10412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50" name="Group 250"/>
              <p:cNvGrpSpPr/>
              <p:nvPr/>
            </p:nvGrpSpPr>
            <p:grpSpPr>
              <a:xfrm>
                <a:off x="1131132" y="120420"/>
                <a:ext cx="565128" cy="487179"/>
                <a:chOff x="0" y="0"/>
                <a:chExt cx="565126" cy="487178"/>
              </a:xfrm>
            </p:grpSpPr>
            <p:sp>
              <p:nvSpPr>
                <p:cNvPr id="246" name="Shape 246"/>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7" name="Shape 247"/>
                <p:cNvSpPr/>
                <p:nvPr/>
              </p:nvSpPr>
              <p:spPr>
                <a:xfrm>
                  <a:off x="-1" y="244859"/>
                  <a:ext cx="330923"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8" name="Shape 248"/>
                <p:cNvSpPr/>
                <p:nvPr/>
              </p:nvSpPr>
              <p:spPr>
                <a:xfrm flipH="1">
                  <a:off x="330922" y="-1"/>
                  <a:ext cx="112411" cy="2435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9" name="Shape 249"/>
                <p:cNvSpPr/>
                <p:nvPr/>
              </p:nvSpPr>
              <p:spPr>
                <a:xfrm flipH="1" flipV="1">
                  <a:off x="330922" y="243589"/>
                  <a:ext cx="112411" cy="2435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55" name="Group 255"/>
              <p:cNvGrpSpPr/>
              <p:nvPr/>
            </p:nvGrpSpPr>
            <p:grpSpPr>
              <a:xfrm>
                <a:off x="978568" y="49872"/>
                <a:ext cx="330912" cy="285268"/>
                <a:chOff x="0" y="0"/>
                <a:chExt cx="330911" cy="285267"/>
              </a:xfrm>
            </p:grpSpPr>
            <p:sp>
              <p:nvSpPr>
                <p:cNvPr id="251" name="Shape 251"/>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2" name="Shape 252"/>
                <p:cNvSpPr/>
                <p:nvPr/>
              </p:nvSpPr>
              <p:spPr>
                <a:xfrm>
                  <a:off x="-1" y="143903"/>
                  <a:ext cx="193774"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3" name="Shape 253"/>
                <p:cNvSpPr/>
                <p:nvPr/>
              </p:nvSpPr>
              <p:spPr>
                <a:xfrm flipH="1">
                  <a:off x="193772" y="0"/>
                  <a:ext cx="65823" cy="142634"/>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4" name="Shape 254"/>
                <p:cNvSpPr/>
                <p:nvPr/>
              </p:nvSpPr>
              <p:spPr>
                <a:xfrm flipH="1" flipV="1">
                  <a:off x="193772" y="142634"/>
                  <a:ext cx="65823" cy="142634"/>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60" name="Group 260"/>
              <p:cNvGrpSpPr/>
              <p:nvPr/>
            </p:nvGrpSpPr>
            <p:grpSpPr>
              <a:xfrm>
                <a:off x="1557553" y="242213"/>
                <a:ext cx="368129" cy="317354"/>
                <a:chOff x="0" y="0"/>
                <a:chExt cx="368128" cy="317352"/>
              </a:xfrm>
            </p:grpSpPr>
            <p:sp>
              <p:nvSpPr>
                <p:cNvPr id="256" name="Shape 25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7" name="Shape 25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8" name="Shape 25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9" name="Shape 25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65" name="Group 265"/>
              <p:cNvGrpSpPr/>
              <p:nvPr/>
            </p:nvGrpSpPr>
            <p:grpSpPr>
              <a:xfrm>
                <a:off x="1868618" y="303797"/>
                <a:ext cx="290965" cy="250832"/>
                <a:chOff x="0" y="0"/>
                <a:chExt cx="290963" cy="250831"/>
              </a:xfrm>
            </p:grpSpPr>
            <p:sp>
              <p:nvSpPr>
                <p:cNvPr id="261" name="Shape 261"/>
                <p:cNvSpPr/>
                <p:nvPr/>
              </p:nvSpPr>
              <p:spPr>
                <a:xfrm>
                  <a:off x="0" y="0"/>
                  <a:ext cx="290964" cy="25083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2" name="Shape 262"/>
                <p:cNvSpPr/>
                <p:nvPr/>
              </p:nvSpPr>
              <p:spPr>
                <a:xfrm>
                  <a:off x="0" y="126685"/>
                  <a:ext cx="17038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3" name="Shape 263"/>
                <p:cNvSpPr/>
                <p:nvPr/>
              </p:nvSpPr>
              <p:spPr>
                <a:xfrm flipH="1">
                  <a:off x="170380" y="0"/>
                  <a:ext cx="57877" cy="12541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4" name="Shape 264"/>
                <p:cNvSpPr/>
                <p:nvPr/>
              </p:nvSpPr>
              <p:spPr>
                <a:xfrm flipH="1" flipV="1">
                  <a:off x="170380" y="125416"/>
                  <a:ext cx="57877" cy="12541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70" name="Group 270"/>
              <p:cNvGrpSpPr/>
              <p:nvPr/>
            </p:nvGrpSpPr>
            <p:grpSpPr>
              <a:xfrm>
                <a:off x="2120820" y="356919"/>
                <a:ext cx="201815" cy="173979"/>
                <a:chOff x="0" y="0"/>
                <a:chExt cx="201814" cy="173977"/>
              </a:xfrm>
            </p:grpSpPr>
            <p:sp>
              <p:nvSpPr>
                <p:cNvPr id="266" name="Shape 266"/>
                <p:cNvSpPr/>
                <p:nvPr/>
              </p:nvSpPr>
              <p:spPr>
                <a:xfrm>
                  <a:off x="-1" y="0"/>
                  <a:ext cx="201816" cy="173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7" name="Shape 267"/>
                <p:cNvSpPr/>
                <p:nvPr/>
              </p:nvSpPr>
              <p:spPr>
                <a:xfrm>
                  <a:off x="-1" y="88258"/>
                  <a:ext cx="118178"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8" name="Shape 268"/>
                <p:cNvSpPr/>
                <p:nvPr/>
              </p:nvSpPr>
              <p:spPr>
                <a:xfrm flipH="1">
                  <a:off x="118177" y="-1"/>
                  <a:ext cx="40144" cy="869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9" name="Shape 269"/>
                <p:cNvSpPr/>
                <p:nvPr/>
              </p:nvSpPr>
              <p:spPr>
                <a:xfrm flipH="1" flipV="1">
                  <a:off x="118177" y="86989"/>
                  <a:ext cx="40144" cy="869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grpSp>
      <p:sp>
        <p:nvSpPr>
          <p:cNvPr id="273" name="Shape 273"/>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74" name="Shape 27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75" name="Shape 27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1</a:t>
            </a:r>
          </a:p>
        </p:txBody>
      </p:sp>
      <p:sp>
        <p:nvSpPr>
          <p:cNvPr id="276" name="Shape 2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opic 1 content">
    <p:spTree>
      <p:nvGrpSpPr>
        <p:cNvPr id="1" name=""/>
        <p:cNvGrpSpPr/>
        <p:nvPr/>
      </p:nvGrpSpPr>
      <p:grpSpPr>
        <a:xfrm>
          <a:off x="0" y="0"/>
          <a:ext cx="0" cy="0"/>
          <a:chOff x="0" y="0"/>
          <a:chExt cx="0" cy="0"/>
        </a:xfrm>
      </p:grpSpPr>
      <p:sp>
        <p:nvSpPr>
          <p:cNvPr id="283" name="Shape 283"/>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4D7DD3"/>
          </a:solidFill>
          <a:ln w="12700">
            <a:miter lim="400000"/>
          </a:ln>
        </p:spPr>
        <p:txBody>
          <a:bodyPr lIns="45719" rIns="45719" anchor="ctr"/>
          <a:lstStyle/>
          <a:p>
            <a:pPr algn="ctr">
              <a:defRPr>
                <a:solidFill>
                  <a:srgbClr val="FFFFFF"/>
                </a:solidFill>
              </a:defRPr>
            </a:pPr>
            <a:endParaRPr/>
          </a:p>
        </p:txBody>
      </p:sp>
      <p:grpSp>
        <p:nvGrpSpPr>
          <p:cNvPr id="288" name="Group 288"/>
          <p:cNvGrpSpPr/>
          <p:nvPr/>
        </p:nvGrpSpPr>
        <p:grpSpPr>
          <a:xfrm>
            <a:off x="193963" y="6350448"/>
            <a:ext cx="565128" cy="487179"/>
            <a:chOff x="0" y="0"/>
            <a:chExt cx="565127" cy="487178"/>
          </a:xfrm>
        </p:grpSpPr>
        <p:sp>
          <p:nvSpPr>
            <p:cNvPr id="284" name="Shape 284"/>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85" name="Shape 285"/>
            <p:cNvSpPr/>
            <p:nvPr/>
          </p:nvSpPr>
          <p:spPr>
            <a:xfrm>
              <a:off x="-1" y="244859"/>
              <a:ext cx="330924"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86" name="Shape 286"/>
            <p:cNvSpPr/>
            <p:nvPr/>
          </p:nvSpPr>
          <p:spPr>
            <a:xfrm flipH="1">
              <a:off x="330922" y="0"/>
              <a:ext cx="112411" cy="2435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87" name="Shape 287"/>
            <p:cNvSpPr/>
            <p:nvPr/>
          </p:nvSpPr>
          <p:spPr>
            <a:xfrm flipH="1" flipV="1">
              <a:off x="330922" y="243589"/>
              <a:ext cx="112411" cy="2435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sp>
        <p:nvSpPr>
          <p:cNvPr id="289" name="Shape 28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90" name="Shape 290"/>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91" name="Shape 291"/>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1- Content</a:t>
            </a:r>
          </a:p>
        </p:txBody>
      </p:sp>
      <p:grpSp>
        <p:nvGrpSpPr>
          <p:cNvPr id="296" name="Group 296"/>
          <p:cNvGrpSpPr/>
          <p:nvPr/>
        </p:nvGrpSpPr>
        <p:grpSpPr>
          <a:xfrm>
            <a:off x="640862" y="6415871"/>
            <a:ext cx="489236" cy="421754"/>
            <a:chOff x="0" y="0"/>
            <a:chExt cx="489234" cy="421753"/>
          </a:xfrm>
        </p:grpSpPr>
        <p:sp>
          <p:nvSpPr>
            <p:cNvPr id="292" name="Shape 292"/>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3" name="Shape 293"/>
            <p:cNvSpPr/>
            <p:nvPr/>
          </p:nvSpPr>
          <p:spPr>
            <a:xfrm>
              <a:off x="-1" y="212146"/>
              <a:ext cx="28648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4" name="Shape 294"/>
            <p:cNvSpPr/>
            <p:nvPr/>
          </p:nvSpPr>
          <p:spPr>
            <a:xfrm flipH="1">
              <a:off x="286481" y="-1"/>
              <a:ext cx="97315" cy="2108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5" name="Shape 295"/>
            <p:cNvSpPr/>
            <p:nvPr/>
          </p:nvSpPr>
          <p:spPr>
            <a:xfrm flipH="1" flipV="1">
              <a:off x="286481" y="210876"/>
              <a:ext cx="97315" cy="2108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01" name="Group 301"/>
          <p:cNvGrpSpPr/>
          <p:nvPr/>
        </p:nvGrpSpPr>
        <p:grpSpPr>
          <a:xfrm>
            <a:off x="1018351" y="6459072"/>
            <a:ext cx="439123" cy="378554"/>
            <a:chOff x="0" y="0"/>
            <a:chExt cx="439121" cy="378553"/>
          </a:xfrm>
        </p:grpSpPr>
        <p:sp>
          <p:nvSpPr>
            <p:cNvPr id="297" name="Shape 297"/>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8" name="Shape 298"/>
            <p:cNvSpPr/>
            <p:nvPr/>
          </p:nvSpPr>
          <p:spPr>
            <a:xfrm>
              <a:off x="-1" y="190546"/>
              <a:ext cx="257138"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9" name="Shape 299"/>
            <p:cNvSpPr/>
            <p:nvPr/>
          </p:nvSpPr>
          <p:spPr>
            <a:xfrm flipH="1">
              <a:off x="257137" y="-1"/>
              <a:ext cx="87347" cy="18927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0" name="Shape 300"/>
            <p:cNvSpPr/>
            <p:nvPr/>
          </p:nvSpPr>
          <p:spPr>
            <a:xfrm flipH="1" flipV="1">
              <a:off x="257137" y="189277"/>
              <a:ext cx="87347" cy="1892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06" name="Group 306"/>
          <p:cNvGrpSpPr/>
          <p:nvPr/>
        </p:nvGrpSpPr>
        <p:grpSpPr>
          <a:xfrm>
            <a:off x="1395165" y="6501284"/>
            <a:ext cx="390157" cy="336342"/>
            <a:chOff x="0" y="0"/>
            <a:chExt cx="390156" cy="336341"/>
          </a:xfrm>
        </p:grpSpPr>
        <p:sp>
          <p:nvSpPr>
            <p:cNvPr id="302" name="Shape 302"/>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3" name="Shape 303"/>
            <p:cNvSpPr/>
            <p:nvPr/>
          </p:nvSpPr>
          <p:spPr>
            <a:xfrm>
              <a:off x="-1" y="169440"/>
              <a:ext cx="228466"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4" name="Shape 304"/>
            <p:cNvSpPr/>
            <p:nvPr/>
          </p:nvSpPr>
          <p:spPr>
            <a:xfrm flipH="1">
              <a:off x="228464" y="-1"/>
              <a:ext cx="77607" cy="16817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5" name="Shape 305"/>
            <p:cNvSpPr/>
            <p:nvPr/>
          </p:nvSpPr>
          <p:spPr>
            <a:xfrm flipH="1" flipV="1">
              <a:off x="228464" y="168171"/>
              <a:ext cx="77607" cy="16817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11" name="Group 311"/>
          <p:cNvGrpSpPr/>
          <p:nvPr/>
        </p:nvGrpSpPr>
        <p:grpSpPr>
          <a:xfrm>
            <a:off x="1731784" y="6546501"/>
            <a:ext cx="337705" cy="291125"/>
            <a:chOff x="0" y="0"/>
            <a:chExt cx="337703" cy="291124"/>
          </a:xfrm>
        </p:grpSpPr>
        <p:sp>
          <p:nvSpPr>
            <p:cNvPr id="307" name="Shape 307"/>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8" name="Shape 308"/>
            <p:cNvSpPr/>
            <p:nvPr/>
          </p:nvSpPr>
          <p:spPr>
            <a:xfrm>
              <a:off x="0" y="146832"/>
              <a:ext cx="1977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9" name="Shape 309"/>
            <p:cNvSpPr/>
            <p:nvPr/>
          </p:nvSpPr>
          <p:spPr>
            <a:xfrm flipH="1">
              <a:off x="197749" y="-1"/>
              <a:ext cx="67174" cy="145562"/>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0" name="Shape 310"/>
            <p:cNvSpPr/>
            <p:nvPr/>
          </p:nvSpPr>
          <p:spPr>
            <a:xfrm flipH="1" flipV="1">
              <a:off x="197749" y="145562"/>
              <a:ext cx="67174" cy="145562"/>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16" name="Group 316"/>
          <p:cNvGrpSpPr/>
          <p:nvPr/>
        </p:nvGrpSpPr>
        <p:grpSpPr>
          <a:xfrm>
            <a:off x="2038258" y="6585073"/>
            <a:ext cx="292960" cy="252552"/>
            <a:chOff x="0" y="0"/>
            <a:chExt cx="292959" cy="252551"/>
          </a:xfrm>
        </p:grpSpPr>
        <p:sp>
          <p:nvSpPr>
            <p:cNvPr id="312" name="Shape 312"/>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3" name="Shape 313"/>
            <p:cNvSpPr/>
            <p:nvPr/>
          </p:nvSpPr>
          <p:spPr>
            <a:xfrm>
              <a:off x="-1" y="127545"/>
              <a:ext cx="171549"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4" name="Shape 314"/>
            <p:cNvSpPr/>
            <p:nvPr/>
          </p:nvSpPr>
          <p:spPr>
            <a:xfrm flipH="1">
              <a:off x="171549" y="-1"/>
              <a:ext cx="58273" cy="1262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5" name="Shape 315"/>
            <p:cNvSpPr/>
            <p:nvPr/>
          </p:nvSpPr>
          <p:spPr>
            <a:xfrm flipH="1" flipV="1">
              <a:off x="171549" y="126276"/>
              <a:ext cx="58273" cy="1262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21" name="Group 321"/>
          <p:cNvGrpSpPr/>
          <p:nvPr/>
        </p:nvGrpSpPr>
        <p:grpSpPr>
          <a:xfrm>
            <a:off x="2312707" y="6622430"/>
            <a:ext cx="249625" cy="215194"/>
            <a:chOff x="0" y="0"/>
            <a:chExt cx="249624" cy="215192"/>
          </a:xfrm>
        </p:grpSpPr>
        <p:sp>
          <p:nvSpPr>
            <p:cNvPr id="317" name="Shape 317"/>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8" name="Shape 318"/>
            <p:cNvSpPr/>
            <p:nvPr/>
          </p:nvSpPr>
          <p:spPr>
            <a:xfrm>
              <a:off x="0" y="108866"/>
              <a:ext cx="14617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9" name="Shape 319"/>
            <p:cNvSpPr/>
            <p:nvPr/>
          </p:nvSpPr>
          <p:spPr>
            <a:xfrm flipH="1">
              <a:off x="146172" y="0"/>
              <a:ext cx="49654" cy="10759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0" name="Shape 320"/>
            <p:cNvSpPr/>
            <p:nvPr/>
          </p:nvSpPr>
          <p:spPr>
            <a:xfrm flipH="1" flipV="1">
              <a:off x="146172" y="107596"/>
              <a:ext cx="49654" cy="10759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26" name="Group 326"/>
          <p:cNvGrpSpPr/>
          <p:nvPr/>
        </p:nvGrpSpPr>
        <p:grpSpPr>
          <a:xfrm>
            <a:off x="2523721" y="6669454"/>
            <a:ext cx="195078" cy="168171"/>
            <a:chOff x="0" y="0"/>
            <a:chExt cx="195077" cy="168170"/>
          </a:xfrm>
        </p:grpSpPr>
        <p:sp>
          <p:nvSpPr>
            <p:cNvPr id="322" name="Shape 322"/>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23" name="Shape 323"/>
            <p:cNvSpPr/>
            <p:nvPr/>
          </p:nvSpPr>
          <p:spPr>
            <a:xfrm>
              <a:off x="-1" y="85355"/>
              <a:ext cx="11423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4" name="Shape 324"/>
            <p:cNvSpPr/>
            <p:nvPr/>
          </p:nvSpPr>
          <p:spPr>
            <a:xfrm flipH="1">
              <a:off x="114231" y="0"/>
              <a:ext cx="38804" cy="84085"/>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5" name="Shape 325"/>
            <p:cNvSpPr/>
            <p:nvPr/>
          </p:nvSpPr>
          <p:spPr>
            <a:xfrm flipH="1" flipV="1">
              <a:off x="114231" y="84085"/>
              <a:ext cx="38804" cy="8408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sp>
        <p:nvSpPr>
          <p:cNvPr id="327" name="Shape 3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opic 2">
    <p:spTree>
      <p:nvGrpSpPr>
        <p:cNvPr id="1" name=""/>
        <p:cNvGrpSpPr/>
        <p:nvPr/>
      </p:nvGrpSpPr>
      <p:grpSpPr>
        <a:xfrm>
          <a:off x="0" y="0"/>
          <a:ext cx="0" cy="0"/>
          <a:chOff x="0" y="0"/>
          <a:chExt cx="0" cy="0"/>
        </a:xfrm>
      </p:grpSpPr>
      <p:sp>
        <p:nvSpPr>
          <p:cNvPr id="334" name="Shape 334"/>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609A38"/>
          </a:solidFill>
          <a:ln w="12700">
            <a:miter lim="400000"/>
          </a:ln>
        </p:spPr>
        <p:txBody>
          <a:bodyPr lIns="45719" rIns="45719" anchor="ctr"/>
          <a:lstStyle/>
          <a:p>
            <a:pPr algn="ctr">
              <a:defRPr>
                <a:solidFill>
                  <a:srgbClr val="FFFFFF"/>
                </a:solidFill>
              </a:defRPr>
            </a:pPr>
            <a:endParaRPr/>
          </a:p>
        </p:txBody>
      </p:sp>
      <p:sp>
        <p:nvSpPr>
          <p:cNvPr id="335" name="Shape 335"/>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8C25E"/>
          </a:solidFill>
          <a:ln w="12700">
            <a:miter lim="400000"/>
          </a:ln>
        </p:spPr>
        <p:txBody>
          <a:bodyPr lIns="45719" rIns="45719" anchor="ctr"/>
          <a:lstStyle/>
          <a:p>
            <a:pPr algn="ctr">
              <a:defRPr>
                <a:solidFill>
                  <a:srgbClr val="FFFFFF"/>
                </a:solidFill>
              </a:defRPr>
            </a:pPr>
            <a:endParaRPr/>
          </a:p>
        </p:txBody>
      </p:sp>
      <p:sp>
        <p:nvSpPr>
          <p:cNvPr id="336" name="Shape 336"/>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2D050"/>
          </a:solidFill>
          <a:ln w="12700">
            <a:miter lim="400000"/>
          </a:ln>
        </p:spPr>
        <p:txBody>
          <a:bodyPr lIns="45719" rIns="45719" anchor="ctr"/>
          <a:lstStyle/>
          <a:p>
            <a:pPr algn="ctr">
              <a:defRPr>
                <a:solidFill>
                  <a:srgbClr val="FFFFFF"/>
                </a:solidFill>
              </a:defRPr>
            </a:pPr>
            <a:endParaRPr/>
          </a:p>
        </p:txBody>
      </p:sp>
      <p:grpSp>
        <p:nvGrpSpPr>
          <p:cNvPr id="392" name="Group 392"/>
          <p:cNvGrpSpPr/>
          <p:nvPr/>
        </p:nvGrpSpPr>
        <p:grpSpPr>
          <a:xfrm>
            <a:off x="192077" y="6056689"/>
            <a:ext cx="2322635" cy="766276"/>
            <a:chOff x="0" y="0"/>
            <a:chExt cx="2322634" cy="766274"/>
          </a:xfrm>
        </p:grpSpPr>
        <p:grpSp>
          <p:nvGrpSpPr>
            <p:cNvPr id="341" name="Group 341"/>
            <p:cNvGrpSpPr/>
            <p:nvPr/>
          </p:nvGrpSpPr>
          <p:grpSpPr>
            <a:xfrm>
              <a:off x="0" y="-1"/>
              <a:ext cx="704816" cy="607601"/>
              <a:chOff x="0" y="0"/>
              <a:chExt cx="704815" cy="607599"/>
            </a:xfrm>
          </p:grpSpPr>
          <p:sp>
            <p:nvSpPr>
              <p:cNvPr id="337" name="Shape 337"/>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8" name="Shape 338"/>
              <p:cNvSpPr/>
              <p:nvPr/>
            </p:nvSpPr>
            <p:spPr>
              <a:xfrm>
                <a:off x="0" y="305069"/>
                <a:ext cx="41272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39" name="Shape 339"/>
              <p:cNvSpPr/>
              <p:nvPr/>
            </p:nvSpPr>
            <p:spPr>
              <a:xfrm flipH="1">
                <a:off x="412720" y="-1"/>
                <a:ext cx="140196" cy="30379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0" name="Shape 340"/>
              <p:cNvSpPr/>
              <p:nvPr/>
            </p:nvSpPr>
            <p:spPr>
              <a:xfrm flipH="1" flipV="1">
                <a:off x="412720" y="303800"/>
                <a:ext cx="140196" cy="30380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46" name="Group 346"/>
            <p:cNvGrpSpPr/>
            <p:nvPr/>
          </p:nvGrpSpPr>
          <p:grpSpPr>
            <a:xfrm>
              <a:off x="508995" y="504382"/>
              <a:ext cx="241560" cy="208241"/>
              <a:chOff x="0" y="0"/>
              <a:chExt cx="241558" cy="208240"/>
            </a:xfrm>
          </p:grpSpPr>
          <p:sp>
            <p:nvSpPr>
              <p:cNvPr id="342" name="Shape 342"/>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3" name="Shape 343"/>
              <p:cNvSpPr/>
              <p:nvPr/>
            </p:nvSpPr>
            <p:spPr>
              <a:xfrm>
                <a:off x="0" y="105390"/>
                <a:ext cx="1414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4" name="Shape 344"/>
              <p:cNvSpPr/>
              <p:nvPr/>
            </p:nvSpPr>
            <p:spPr>
              <a:xfrm flipH="1">
                <a:off x="141451" y="0"/>
                <a:ext cx="48049" cy="10411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5" name="Shape 345"/>
              <p:cNvSpPr/>
              <p:nvPr/>
            </p:nvSpPr>
            <p:spPr>
              <a:xfrm flipH="1" flipV="1">
                <a:off x="141451" y="104120"/>
                <a:ext cx="48049" cy="10412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51" name="Group 351"/>
            <p:cNvGrpSpPr/>
            <p:nvPr/>
          </p:nvGrpSpPr>
          <p:grpSpPr>
            <a:xfrm>
              <a:off x="551587" y="4199"/>
              <a:ext cx="368129" cy="317353"/>
              <a:chOff x="0" y="0"/>
              <a:chExt cx="368128" cy="317352"/>
            </a:xfrm>
          </p:grpSpPr>
          <p:sp>
            <p:nvSpPr>
              <p:cNvPr id="347" name="Shape 34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8" name="Shape 34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9" name="Shape 34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0" name="Shape 35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56" name="Group 356"/>
            <p:cNvGrpSpPr/>
            <p:nvPr/>
          </p:nvGrpSpPr>
          <p:grpSpPr>
            <a:xfrm>
              <a:off x="661180" y="247471"/>
              <a:ext cx="472000" cy="406898"/>
              <a:chOff x="0" y="0"/>
              <a:chExt cx="471999" cy="406896"/>
            </a:xfrm>
          </p:grpSpPr>
          <p:sp>
            <p:nvSpPr>
              <p:cNvPr id="352" name="Shape 352"/>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3" name="Shape 353"/>
              <p:cNvSpPr/>
              <p:nvPr/>
            </p:nvSpPr>
            <p:spPr>
              <a:xfrm>
                <a:off x="-1" y="204718"/>
                <a:ext cx="27639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4" name="Shape 354"/>
              <p:cNvSpPr/>
              <p:nvPr/>
            </p:nvSpPr>
            <p:spPr>
              <a:xfrm flipH="1">
                <a:off x="276389" y="0"/>
                <a:ext cx="93887" cy="20344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5" name="Shape 355"/>
              <p:cNvSpPr/>
              <p:nvPr/>
            </p:nvSpPr>
            <p:spPr>
              <a:xfrm flipH="1" flipV="1">
                <a:off x="276389" y="203448"/>
                <a:ext cx="93887" cy="20344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61" name="Group 361"/>
            <p:cNvGrpSpPr/>
            <p:nvPr/>
          </p:nvGrpSpPr>
          <p:grpSpPr>
            <a:xfrm>
              <a:off x="32894" y="448922"/>
              <a:ext cx="368129" cy="317353"/>
              <a:chOff x="0" y="0"/>
              <a:chExt cx="368128" cy="317352"/>
            </a:xfrm>
          </p:grpSpPr>
          <p:sp>
            <p:nvSpPr>
              <p:cNvPr id="357" name="Shape 35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8" name="Shape 35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9" name="Shape 35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0" name="Shape 36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66" name="Group 366"/>
            <p:cNvGrpSpPr/>
            <p:nvPr/>
          </p:nvGrpSpPr>
          <p:grpSpPr>
            <a:xfrm>
              <a:off x="842576" y="210827"/>
              <a:ext cx="241560" cy="208241"/>
              <a:chOff x="0" y="0"/>
              <a:chExt cx="241558" cy="208240"/>
            </a:xfrm>
          </p:grpSpPr>
          <p:sp>
            <p:nvSpPr>
              <p:cNvPr id="362" name="Shape 362"/>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3" name="Shape 363"/>
              <p:cNvSpPr/>
              <p:nvPr/>
            </p:nvSpPr>
            <p:spPr>
              <a:xfrm>
                <a:off x="0" y="105390"/>
                <a:ext cx="1414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4" name="Shape 364"/>
              <p:cNvSpPr/>
              <p:nvPr/>
            </p:nvSpPr>
            <p:spPr>
              <a:xfrm flipH="1">
                <a:off x="141451" y="0"/>
                <a:ext cx="48049" cy="10411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5" name="Shape 365"/>
              <p:cNvSpPr/>
              <p:nvPr/>
            </p:nvSpPr>
            <p:spPr>
              <a:xfrm flipH="1" flipV="1">
                <a:off x="141451" y="104120"/>
                <a:ext cx="48049" cy="10412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71" name="Group 371"/>
            <p:cNvGrpSpPr/>
            <p:nvPr/>
          </p:nvGrpSpPr>
          <p:grpSpPr>
            <a:xfrm>
              <a:off x="1131132" y="120420"/>
              <a:ext cx="565128" cy="487179"/>
              <a:chOff x="0" y="0"/>
              <a:chExt cx="565126" cy="487178"/>
            </a:xfrm>
          </p:grpSpPr>
          <p:sp>
            <p:nvSpPr>
              <p:cNvPr id="367" name="Shape 367"/>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8" name="Shape 368"/>
              <p:cNvSpPr/>
              <p:nvPr/>
            </p:nvSpPr>
            <p:spPr>
              <a:xfrm>
                <a:off x="-1" y="244859"/>
                <a:ext cx="330923"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9" name="Shape 369"/>
              <p:cNvSpPr/>
              <p:nvPr/>
            </p:nvSpPr>
            <p:spPr>
              <a:xfrm flipH="1">
                <a:off x="330922" y="0"/>
                <a:ext cx="112411" cy="2435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0" name="Shape 370"/>
              <p:cNvSpPr/>
              <p:nvPr/>
            </p:nvSpPr>
            <p:spPr>
              <a:xfrm flipH="1" flipV="1">
                <a:off x="330922" y="243589"/>
                <a:ext cx="112411" cy="24359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76" name="Group 376"/>
            <p:cNvGrpSpPr/>
            <p:nvPr/>
          </p:nvGrpSpPr>
          <p:grpSpPr>
            <a:xfrm>
              <a:off x="978568" y="49872"/>
              <a:ext cx="330912" cy="285268"/>
              <a:chOff x="0" y="0"/>
              <a:chExt cx="330911" cy="285267"/>
            </a:xfrm>
          </p:grpSpPr>
          <p:sp>
            <p:nvSpPr>
              <p:cNvPr id="372" name="Shape 372"/>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73" name="Shape 373"/>
              <p:cNvSpPr/>
              <p:nvPr/>
            </p:nvSpPr>
            <p:spPr>
              <a:xfrm>
                <a:off x="-1" y="143903"/>
                <a:ext cx="193774"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4" name="Shape 374"/>
              <p:cNvSpPr/>
              <p:nvPr/>
            </p:nvSpPr>
            <p:spPr>
              <a:xfrm flipH="1">
                <a:off x="193772" y="0"/>
                <a:ext cx="65823" cy="142634"/>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5" name="Shape 375"/>
              <p:cNvSpPr/>
              <p:nvPr/>
            </p:nvSpPr>
            <p:spPr>
              <a:xfrm flipH="1" flipV="1">
                <a:off x="193772" y="142634"/>
                <a:ext cx="65823" cy="142634"/>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81" name="Group 381"/>
            <p:cNvGrpSpPr/>
            <p:nvPr/>
          </p:nvGrpSpPr>
          <p:grpSpPr>
            <a:xfrm>
              <a:off x="1557553" y="242213"/>
              <a:ext cx="368129" cy="317354"/>
              <a:chOff x="0" y="0"/>
              <a:chExt cx="368128" cy="317352"/>
            </a:xfrm>
          </p:grpSpPr>
          <p:sp>
            <p:nvSpPr>
              <p:cNvPr id="377" name="Shape 37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78" name="Shape 37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9" name="Shape 37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0" name="Shape 38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86" name="Group 386"/>
            <p:cNvGrpSpPr/>
            <p:nvPr/>
          </p:nvGrpSpPr>
          <p:grpSpPr>
            <a:xfrm>
              <a:off x="1868618" y="303797"/>
              <a:ext cx="290965" cy="250832"/>
              <a:chOff x="0" y="0"/>
              <a:chExt cx="290963" cy="250831"/>
            </a:xfrm>
          </p:grpSpPr>
          <p:sp>
            <p:nvSpPr>
              <p:cNvPr id="382" name="Shape 382"/>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3" name="Shape 383"/>
              <p:cNvSpPr/>
              <p:nvPr/>
            </p:nvSpPr>
            <p:spPr>
              <a:xfrm>
                <a:off x="0" y="126685"/>
                <a:ext cx="17038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4" name="Shape 384"/>
              <p:cNvSpPr/>
              <p:nvPr/>
            </p:nvSpPr>
            <p:spPr>
              <a:xfrm flipH="1">
                <a:off x="170380" y="-1"/>
                <a:ext cx="57877" cy="12541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5" name="Shape 385"/>
              <p:cNvSpPr/>
              <p:nvPr/>
            </p:nvSpPr>
            <p:spPr>
              <a:xfrm flipH="1" flipV="1">
                <a:off x="170380" y="125416"/>
                <a:ext cx="57877" cy="12541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91" name="Group 391"/>
            <p:cNvGrpSpPr/>
            <p:nvPr/>
          </p:nvGrpSpPr>
          <p:grpSpPr>
            <a:xfrm>
              <a:off x="2120820" y="356919"/>
              <a:ext cx="201815" cy="173979"/>
              <a:chOff x="0" y="0"/>
              <a:chExt cx="201814" cy="173977"/>
            </a:xfrm>
          </p:grpSpPr>
          <p:sp>
            <p:nvSpPr>
              <p:cNvPr id="387" name="Shape 387"/>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8" name="Shape 388"/>
              <p:cNvSpPr/>
              <p:nvPr/>
            </p:nvSpPr>
            <p:spPr>
              <a:xfrm>
                <a:off x="-1" y="88258"/>
                <a:ext cx="118178"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9" name="Shape 389"/>
              <p:cNvSpPr/>
              <p:nvPr/>
            </p:nvSpPr>
            <p:spPr>
              <a:xfrm flipH="1">
                <a:off x="118177" y="0"/>
                <a:ext cx="40144" cy="8698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90" name="Shape 390"/>
              <p:cNvSpPr/>
              <p:nvPr/>
            </p:nvSpPr>
            <p:spPr>
              <a:xfrm flipH="1" flipV="1">
                <a:off x="118177" y="86989"/>
                <a:ext cx="40144" cy="869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sp>
        <p:nvSpPr>
          <p:cNvPr id="393" name="Shape 393"/>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394" name="Shape 39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395" name="Shape 39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2</a:t>
            </a:r>
          </a:p>
        </p:txBody>
      </p:sp>
      <p:sp>
        <p:nvSpPr>
          <p:cNvPr id="396" name="Shape 3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opic 2 content">
    <p:spTree>
      <p:nvGrpSpPr>
        <p:cNvPr id="1" name=""/>
        <p:cNvGrpSpPr/>
        <p:nvPr/>
      </p:nvGrpSpPr>
      <p:grpSpPr>
        <a:xfrm>
          <a:off x="0" y="0"/>
          <a:ext cx="0" cy="0"/>
          <a:chOff x="0" y="0"/>
          <a:chExt cx="0" cy="0"/>
        </a:xfrm>
      </p:grpSpPr>
      <p:sp>
        <p:nvSpPr>
          <p:cNvPr id="403" name="Shape 403"/>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609A38"/>
          </a:solidFill>
          <a:ln w="12700">
            <a:miter lim="400000"/>
          </a:ln>
        </p:spPr>
        <p:txBody>
          <a:bodyPr lIns="45719" rIns="45719" anchor="ctr"/>
          <a:lstStyle/>
          <a:p>
            <a:pPr algn="ctr">
              <a:defRPr>
                <a:solidFill>
                  <a:srgbClr val="FFFFFF"/>
                </a:solidFill>
              </a:defRPr>
            </a:pPr>
            <a:endParaRPr/>
          </a:p>
        </p:txBody>
      </p:sp>
      <p:sp>
        <p:nvSpPr>
          <p:cNvPr id="404" name="Shape 40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405" name="Shape 405"/>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406" name="Shape 406"/>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2- Content</a:t>
            </a:r>
          </a:p>
        </p:txBody>
      </p:sp>
      <p:grpSp>
        <p:nvGrpSpPr>
          <p:cNvPr id="447" name="Group 447"/>
          <p:cNvGrpSpPr/>
          <p:nvPr/>
        </p:nvGrpSpPr>
        <p:grpSpPr>
          <a:xfrm>
            <a:off x="193963" y="6350448"/>
            <a:ext cx="2524837" cy="487179"/>
            <a:chOff x="0" y="0"/>
            <a:chExt cx="2524836" cy="487178"/>
          </a:xfrm>
        </p:grpSpPr>
        <p:grpSp>
          <p:nvGrpSpPr>
            <p:cNvPr id="411" name="Group 411"/>
            <p:cNvGrpSpPr/>
            <p:nvPr/>
          </p:nvGrpSpPr>
          <p:grpSpPr>
            <a:xfrm>
              <a:off x="-1" y="-1"/>
              <a:ext cx="565128" cy="487180"/>
              <a:chOff x="0" y="0"/>
              <a:chExt cx="565127" cy="487178"/>
            </a:xfrm>
          </p:grpSpPr>
          <p:sp>
            <p:nvSpPr>
              <p:cNvPr id="407" name="Shape 407"/>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08" name="Shape 408"/>
              <p:cNvSpPr/>
              <p:nvPr/>
            </p:nvSpPr>
            <p:spPr>
              <a:xfrm>
                <a:off x="-1" y="244859"/>
                <a:ext cx="330924"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09" name="Shape 409"/>
              <p:cNvSpPr/>
              <p:nvPr/>
            </p:nvSpPr>
            <p:spPr>
              <a:xfrm flipH="1">
                <a:off x="330922" y="0"/>
                <a:ext cx="112411" cy="2435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0" name="Shape 410"/>
              <p:cNvSpPr/>
              <p:nvPr/>
            </p:nvSpPr>
            <p:spPr>
              <a:xfrm flipH="1" flipV="1">
                <a:off x="330922" y="243589"/>
                <a:ext cx="112411" cy="24359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16" name="Group 416"/>
            <p:cNvGrpSpPr/>
            <p:nvPr/>
          </p:nvGrpSpPr>
          <p:grpSpPr>
            <a:xfrm>
              <a:off x="446899" y="65424"/>
              <a:ext cx="489235" cy="421754"/>
              <a:chOff x="0" y="0"/>
              <a:chExt cx="489234" cy="421753"/>
            </a:xfrm>
          </p:grpSpPr>
          <p:sp>
            <p:nvSpPr>
              <p:cNvPr id="412" name="Shape 412"/>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3" name="Shape 413"/>
              <p:cNvSpPr/>
              <p:nvPr/>
            </p:nvSpPr>
            <p:spPr>
              <a:xfrm>
                <a:off x="-1" y="212146"/>
                <a:ext cx="28648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4" name="Shape 414"/>
              <p:cNvSpPr/>
              <p:nvPr/>
            </p:nvSpPr>
            <p:spPr>
              <a:xfrm flipH="1">
                <a:off x="286481" y="-1"/>
                <a:ext cx="97315" cy="2108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5" name="Shape 415"/>
              <p:cNvSpPr/>
              <p:nvPr/>
            </p:nvSpPr>
            <p:spPr>
              <a:xfrm flipH="1" flipV="1">
                <a:off x="286481" y="210876"/>
                <a:ext cx="97315" cy="2108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21" name="Group 421"/>
            <p:cNvGrpSpPr/>
            <p:nvPr/>
          </p:nvGrpSpPr>
          <p:grpSpPr>
            <a:xfrm>
              <a:off x="824389" y="108623"/>
              <a:ext cx="439122" cy="378555"/>
              <a:chOff x="0" y="0"/>
              <a:chExt cx="439121" cy="378553"/>
            </a:xfrm>
          </p:grpSpPr>
          <p:sp>
            <p:nvSpPr>
              <p:cNvPr id="417" name="Shape 417"/>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8" name="Shape 418"/>
              <p:cNvSpPr/>
              <p:nvPr/>
            </p:nvSpPr>
            <p:spPr>
              <a:xfrm>
                <a:off x="-1" y="190546"/>
                <a:ext cx="257138"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9" name="Shape 419"/>
              <p:cNvSpPr/>
              <p:nvPr/>
            </p:nvSpPr>
            <p:spPr>
              <a:xfrm flipH="1">
                <a:off x="257137" y="-1"/>
                <a:ext cx="87347" cy="18927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0" name="Shape 420"/>
              <p:cNvSpPr/>
              <p:nvPr/>
            </p:nvSpPr>
            <p:spPr>
              <a:xfrm flipH="1" flipV="1">
                <a:off x="257137" y="189277"/>
                <a:ext cx="87347" cy="1892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26" name="Group 426"/>
            <p:cNvGrpSpPr/>
            <p:nvPr/>
          </p:nvGrpSpPr>
          <p:grpSpPr>
            <a:xfrm>
              <a:off x="1201201" y="150836"/>
              <a:ext cx="390158" cy="336342"/>
              <a:chOff x="0" y="0"/>
              <a:chExt cx="390156" cy="336341"/>
            </a:xfrm>
          </p:grpSpPr>
          <p:sp>
            <p:nvSpPr>
              <p:cNvPr id="422" name="Shape 422"/>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23" name="Shape 423"/>
              <p:cNvSpPr/>
              <p:nvPr/>
            </p:nvSpPr>
            <p:spPr>
              <a:xfrm>
                <a:off x="-1" y="169440"/>
                <a:ext cx="228466"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4" name="Shape 424"/>
              <p:cNvSpPr/>
              <p:nvPr/>
            </p:nvSpPr>
            <p:spPr>
              <a:xfrm flipH="1">
                <a:off x="228464" y="-1"/>
                <a:ext cx="77607" cy="16817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5" name="Shape 425"/>
              <p:cNvSpPr/>
              <p:nvPr/>
            </p:nvSpPr>
            <p:spPr>
              <a:xfrm flipH="1" flipV="1">
                <a:off x="228464" y="168171"/>
                <a:ext cx="77607" cy="16817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31" name="Group 431"/>
            <p:cNvGrpSpPr/>
            <p:nvPr/>
          </p:nvGrpSpPr>
          <p:grpSpPr>
            <a:xfrm>
              <a:off x="1537821" y="196053"/>
              <a:ext cx="337705" cy="291125"/>
              <a:chOff x="0" y="0"/>
              <a:chExt cx="337703" cy="291124"/>
            </a:xfrm>
          </p:grpSpPr>
          <p:sp>
            <p:nvSpPr>
              <p:cNvPr id="427" name="Shape 427"/>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28" name="Shape 428"/>
              <p:cNvSpPr/>
              <p:nvPr/>
            </p:nvSpPr>
            <p:spPr>
              <a:xfrm>
                <a:off x="0" y="146832"/>
                <a:ext cx="1977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9" name="Shape 429"/>
              <p:cNvSpPr/>
              <p:nvPr/>
            </p:nvSpPr>
            <p:spPr>
              <a:xfrm flipH="1">
                <a:off x="197749" y="-1"/>
                <a:ext cx="67174" cy="145562"/>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0" name="Shape 430"/>
              <p:cNvSpPr/>
              <p:nvPr/>
            </p:nvSpPr>
            <p:spPr>
              <a:xfrm flipH="1" flipV="1">
                <a:off x="197749" y="145562"/>
                <a:ext cx="67174" cy="145562"/>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36" name="Group 436"/>
            <p:cNvGrpSpPr/>
            <p:nvPr/>
          </p:nvGrpSpPr>
          <p:grpSpPr>
            <a:xfrm>
              <a:off x="1844296" y="234624"/>
              <a:ext cx="292960" cy="252553"/>
              <a:chOff x="0" y="0"/>
              <a:chExt cx="292959" cy="252551"/>
            </a:xfrm>
          </p:grpSpPr>
          <p:sp>
            <p:nvSpPr>
              <p:cNvPr id="432" name="Shape 432"/>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33" name="Shape 433"/>
              <p:cNvSpPr/>
              <p:nvPr/>
            </p:nvSpPr>
            <p:spPr>
              <a:xfrm>
                <a:off x="-1" y="127545"/>
                <a:ext cx="171549"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4" name="Shape 434"/>
              <p:cNvSpPr/>
              <p:nvPr/>
            </p:nvSpPr>
            <p:spPr>
              <a:xfrm flipH="1">
                <a:off x="171549" y="-1"/>
                <a:ext cx="58273" cy="1262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5" name="Shape 435"/>
              <p:cNvSpPr/>
              <p:nvPr/>
            </p:nvSpPr>
            <p:spPr>
              <a:xfrm flipH="1" flipV="1">
                <a:off x="171549" y="126276"/>
                <a:ext cx="58273" cy="1262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41" name="Group 441"/>
            <p:cNvGrpSpPr/>
            <p:nvPr/>
          </p:nvGrpSpPr>
          <p:grpSpPr>
            <a:xfrm>
              <a:off x="2118744" y="271983"/>
              <a:ext cx="249625" cy="215194"/>
              <a:chOff x="0" y="0"/>
              <a:chExt cx="249624" cy="215192"/>
            </a:xfrm>
          </p:grpSpPr>
          <p:sp>
            <p:nvSpPr>
              <p:cNvPr id="437" name="Shape 437"/>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38" name="Shape 438"/>
              <p:cNvSpPr/>
              <p:nvPr/>
            </p:nvSpPr>
            <p:spPr>
              <a:xfrm>
                <a:off x="0" y="108866"/>
                <a:ext cx="14617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9" name="Shape 439"/>
              <p:cNvSpPr/>
              <p:nvPr/>
            </p:nvSpPr>
            <p:spPr>
              <a:xfrm flipH="1">
                <a:off x="146172" y="0"/>
                <a:ext cx="49654" cy="10759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0" name="Shape 440"/>
              <p:cNvSpPr/>
              <p:nvPr/>
            </p:nvSpPr>
            <p:spPr>
              <a:xfrm flipH="1" flipV="1">
                <a:off x="146172" y="107596"/>
                <a:ext cx="49654" cy="10759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46" name="Group 446"/>
            <p:cNvGrpSpPr/>
            <p:nvPr/>
          </p:nvGrpSpPr>
          <p:grpSpPr>
            <a:xfrm>
              <a:off x="2329759" y="319006"/>
              <a:ext cx="195078" cy="168171"/>
              <a:chOff x="0" y="0"/>
              <a:chExt cx="195077" cy="168170"/>
            </a:xfrm>
          </p:grpSpPr>
          <p:sp>
            <p:nvSpPr>
              <p:cNvPr id="442" name="Shape 442"/>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43" name="Shape 443"/>
              <p:cNvSpPr/>
              <p:nvPr/>
            </p:nvSpPr>
            <p:spPr>
              <a:xfrm>
                <a:off x="-1" y="85355"/>
                <a:ext cx="11423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4" name="Shape 444"/>
              <p:cNvSpPr/>
              <p:nvPr/>
            </p:nvSpPr>
            <p:spPr>
              <a:xfrm flipH="1">
                <a:off x="114231" y="0"/>
                <a:ext cx="38804" cy="84085"/>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5" name="Shape 445"/>
              <p:cNvSpPr/>
              <p:nvPr/>
            </p:nvSpPr>
            <p:spPr>
              <a:xfrm flipH="1" flipV="1">
                <a:off x="114231" y="84085"/>
                <a:ext cx="38804" cy="8408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sp>
        <p:nvSpPr>
          <p:cNvPr id="448" name="Shape 4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opic 3">
    <p:spTree>
      <p:nvGrpSpPr>
        <p:cNvPr id="1" name=""/>
        <p:cNvGrpSpPr/>
        <p:nvPr/>
      </p:nvGrpSpPr>
      <p:grpSpPr>
        <a:xfrm>
          <a:off x="0" y="0"/>
          <a:ext cx="0" cy="0"/>
          <a:chOff x="0" y="0"/>
          <a:chExt cx="0" cy="0"/>
        </a:xfrm>
      </p:grpSpPr>
      <p:sp>
        <p:nvSpPr>
          <p:cNvPr id="455" name="Shape 455"/>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F16A32"/>
          </a:solidFill>
          <a:ln w="12700">
            <a:miter lim="400000"/>
          </a:ln>
        </p:spPr>
        <p:txBody>
          <a:bodyPr lIns="45719" rIns="45719" anchor="ctr"/>
          <a:lstStyle/>
          <a:p>
            <a:pPr algn="ctr">
              <a:defRPr>
                <a:solidFill>
                  <a:srgbClr val="FFFFFF"/>
                </a:solidFill>
              </a:defRPr>
            </a:pPr>
            <a:endParaRPr/>
          </a:p>
        </p:txBody>
      </p:sp>
      <p:sp>
        <p:nvSpPr>
          <p:cNvPr id="456" name="Shape 456"/>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18B52"/>
          </a:solidFill>
          <a:ln w="12700">
            <a:miter lim="400000"/>
          </a:ln>
        </p:spPr>
        <p:txBody>
          <a:bodyPr lIns="45719" rIns="45719" anchor="ctr"/>
          <a:lstStyle/>
          <a:p>
            <a:pPr algn="ctr">
              <a:defRPr>
                <a:solidFill>
                  <a:srgbClr val="FFFFFF"/>
                </a:solidFill>
              </a:defRPr>
            </a:pPr>
            <a:endParaRPr/>
          </a:p>
        </p:txBody>
      </p:sp>
      <p:sp>
        <p:nvSpPr>
          <p:cNvPr id="457" name="Shape 457"/>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57E31"/>
          </a:solidFill>
          <a:ln w="12700">
            <a:miter lim="400000"/>
          </a:ln>
        </p:spPr>
        <p:txBody>
          <a:bodyPr lIns="45719" rIns="45719" anchor="ctr"/>
          <a:lstStyle/>
          <a:p>
            <a:pPr algn="ctr">
              <a:defRPr>
                <a:solidFill>
                  <a:srgbClr val="FFFFFF"/>
                </a:solidFill>
              </a:defRPr>
            </a:pPr>
            <a:endParaRPr/>
          </a:p>
        </p:txBody>
      </p:sp>
      <p:grpSp>
        <p:nvGrpSpPr>
          <p:cNvPr id="513" name="Group 513"/>
          <p:cNvGrpSpPr/>
          <p:nvPr/>
        </p:nvGrpSpPr>
        <p:grpSpPr>
          <a:xfrm>
            <a:off x="192077" y="6056689"/>
            <a:ext cx="2322635" cy="766276"/>
            <a:chOff x="0" y="0"/>
            <a:chExt cx="2322634" cy="766274"/>
          </a:xfrm>
        </p:grpSpPr>
        <p:grpSp>
          <p:nvGrpSpPr>
            <p:cNvPr id="462" name="Group 462"/>
            <p:cNvGrpSpPr/>
            <p:nvPr/>
          </p:nvGrpSpPr>
          <p:grpSpPr>
            <a:xfrm>
              <a:off x="0" y="-1"/>
              <a:ext cx="704816" cy="607601"/>
              <a:chOff x="0" y="0"/>
              <a:chExt cx="704815" cy="607599"/>
            </a:xfrm>
          </p:grpSpPr>
          <p:sp>
            <p:nvSpPr>
              <p:cNvPr id="458" name="Shape 458"/>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59" name="Shape 459"/>
              <p:cNvSpPr/>
              <p:nvPr/>
            </p:nvSpPr>
            <p:spPr>
              <a:xfrm>
                <a:off x="0" y="305069"/>
                <a:ext cx="41272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0" name="Shape 460"/>
              <p:cNvSpPr/>
              <p:nvPr/>
            </p:nvSpPr>
            <p:spPr>
              <a:xfrm flipH="1">
                <a:off x="412720" y="-1"/>
                <a:ext cx="140196" cy="30379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1" name="Shape 461"/>
              <p:cNvSpPr/>
              <p:nvPr/>
            </p:nvSpPr>
            <p:spPr>
              <a:xfrm flipH="1" flipV="1">
                <a:off x="412720" y="303800"/>
                <a:ext cx="140196" cy="30380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67" name="Group 467"/>
            <p:cNvGrpSpPr/>
            <p:nvPr/>
          </p:nvGrpSpPr>
          <p:grpSpPr>
            <a:xfrm>
              <a:off x="508995" y="504382"/>
              <a:ext cx="241560" cy="208241"/>
              <a:chOff x="0" y="0"/>
              <a:chExt cx="241558" cy="208240"/>
            </a:xfrm>
          </p:grpSpPr>
          <p:sp>
            <p:nvSpPr>
              <p:cNvPr id="463" name="Shape 463"/>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64" name="Shape 464"/>
              <p:cNvSpPr/>
              <p:nvPr/>
            </p:nvSpPr>
            <p:spPr>
              <a:xfrm>
                <a:off x="0" y="105390"/>
                <a:ext cx="1414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5" name="Shape 465"/>
              <p:cNvSpPr/>
              <p:nvPr/>
            </p:nvSpPr>
            <p:spPr>
              <a:xfrm flipH="1">
                <a:off x="141451" y="0"/>
                <a:ext cx="48049" cy="10411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6" name="Shape 466"/>
              <p:cNvSpPr/>
              <p:nvPr/>
            </p:nvSpPr>
            <p:spPr>
              <a:xfrm flipH="1" flipV="1">
                <a:off x="141451" y="104120"/>
                <a:ext cx="48049" cy="10412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72" name="Group 472"/>
            <p:cNvGrpSpPr/>
            <p:nvPr/>
          </p:nvGrpSpPr>
          <p:grpSpPr>
            <a:xfrm>
              <a:off x="551587" y="4199"/>
              <a:ext cx="368129" cy="317353"/>
              <a:chOff x="0" y="0"/>
              <a:chExt cx="368128" cy="317352"/>
            </a:xfrm>
          </p:grpSpPr>
          <p:sp>
            <p:nvSpPr>
              <p:cNvPr id="468" name="Shape 46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69" name="Shape 46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0" name="Shape 47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1" name="Shape 47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77" name="Group 477"/>
            <p:cNvGrpSpPr/>
            <p:nvPr/>
          </p:nvGrpSpPr>
          <p:grpSpPr>
            <a:xfrm>
              <a:off x="661180" y="247471"/>
              <a:ext cx="472000" cy="406898"/>
              <a:chOff x="0" y="0"/>
              <a:chExt cx="471999" cy="406896"/>
            </a:xfrm>
          </p:grpSpPr>
          <p:sp>
            <p:nvSpPr>
              <p:cNvPr id="473" name="Shape 473"/>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74" name="Shape 474"/>
              <p:cNvSpPr/>
              <p:nvPr/>
            </p:nvSpPr>
            <p:spPr>
              <a:xfrm>
                <a:off x="-1" y="204718"/>
                <a:ext cx="27639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5" name="Shape 475"/>
              <p:cNvSpPr/>
              <p:nvPr/>
            </p:nvSpPr>
            <p:spPr>
              <a:xfrm flipH="1">
                <a:off x="276389" y="0"/>
                <a:ext cx="93887" cy="20344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6" name="Shape 476"/>
              <p:cNvSpPr/>
              <p:nvPr/>
            </p:nvSpPr>
            <p:spPr>
              <a:xfrm flipH="1" flipV="1">
                <a:off x="276389" y="203448"/>
                <a:ext cx="93887" cy="20344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82" name="Group 482"/>
            <p:cNvGrpSpPr/>
            <p:nvPr/>
          </p:nvGrpSpPr>
          <p:grpSpPr>
            <a:xfrm>
              <a:off x="32894" y="448922"/>
              <a:ext cx="368129" cy="317353"/>
              <a:chOff x="0" y="0"/>
              <a:chExt cx="368128" cy="317352"/>
            </a:xfrm>
          </p:grpSpPr>
          <p:sp>
            <p:nvSpPr>
              <p:cNvPr id="478" name="Shape 47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79" name="Shape 47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0" name="Shape 48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1" name="Shape 48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87" name="Group 487"/>
            <p:cNvGrpSpPr/>
            <p:nvPr/>
          </p:nvGrpSpPr>
          <p:grpSpPr>
            <a:xfrm>
              <a:off x="842576" y="210827"/>
              <a:ext cx="241560" cy="208241"/>
              <a:chOff x="0" y="0"/>
              <a:chExt cx="241558" cy="208240"/>
            </a:xfrm>
          </p:grpSpPr>
          <p:sp>
            <p:nvSpPr>
              <p:cNvPr id="483" name="Shape 483"/>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84" name="Shape 484"/>
              <p:cNvSpPr/>
              <p:nvPr/>
            </p:nvSpPr>
            <p:spPr>
              <a:xfrm>
                <a:off x="0" y="105390"/>
                <a:ext cx="1414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5" name="Shape 485"/>
              <p:cNvSpPr/>
              <p:nvPr/>
            </p:nvSpPr>
            <p:spPr>
              <a:xfrm flipH="1">
                <a:off x="141451" y="0"/>
                <a:ext cx="48049" cy="10411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6" name="Shape 486"/>
              <p:cNvSpPr/>
              <p:nvPr/>
            </p:nvSpPr>
            <p:spPr>
              <a:xfrm flipH="1" flipV="1">
                <a:off x="141451" y="104120"/>
                <a:ext cx="48049" cy="10412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92" name="Group 492"/>
            <p:cNvGrpSpPr/>
            <p:nvPr/>
          </p:nvGrpSpPr>
          <p:grpSpPr>
            <a:xfrm>
              <a:off x="1131132" y="120420"/>
              <a:ext cx="565128" cy="487179"/>
              <a:chOff x="0" y="0"/>
              <a:chExt cx="565126" cy="487178"/>
            </a:xfrm>
          </p:grpSpPr>
          <p:sp>
            <p:nvSpPr>
              <p:cNvPr id="488" name="Shape 488"/>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89" name="Shape 489"/>
              <p:cNvSpPr/>
              <p:nvPr/>
            </p:nvSpPr>
            <p:spPr>
              <a:xfrm>
                <a:off x="-1" y="244859"/>
                <a:ext cx="330923"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0" name="Shape 490"/>
              <p:cNvSpPr/>
              <p:nvPr/>
            </p:nvSpPr>
            <p:spPr>
              <a:xfrm flipH="1">
                <a:off x="330922" y="0"/>
                <a:ext cx="112411" cy="2435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1" name="Shape 491"/>
              <p:cNvSpPr/>
              <p:nvPr/>
            </p:nvSpPr>
            <p:spPr>
              <a:xfrm flipH="1" flipV="1">
                <a:off x="330922" y="243589"/>
                <a:ext cx="112411" cy="24359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97" name="Group 497"/>
            <p:cNvGrpSpPr/>
            <p:nvPr/>
          </p:nvGrpSpPr>
          <p:grpSpPr>
            <a:xfrm>
              <a:off x="978568" y="49872"/>
              <a:ext cx="330912" cy="285268"/>
              <a:chOff x="0" y="0"/>
              <a:chExt cx="330911" cy="285267"/>
            </a:xfrm>
          </p:grpSpPr>
          <p:sp>
            <p:nvSpPr>
              <p:cNvPr id="493" name="Shape 493"/>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94" name="Shape 494"/>
              <p:cNvSpPr/>
              <p:nvPr/>
            </p:nvSpPr>
            <p:spPr>
              <a:xfrm>
                <a:off x="-1" y="143903"/>
                <a:ext cx="193774"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5" name="Shape 495"/>
              <p:cNvSpPr/>
              <p:nvPr/>
            </p:nvSpPr>
            <p:spPr>
              <a:xfrm flipH="1">
                <a:off x="193772" y="0"/>
                <a:ext cx="65823" cy="142634"/>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6" name="Shape 496"/>
              <p:cNvSpPr/>
              <p:nvPr/>
            </p:nvSpPr>
            <p:spPr>
              <a:xfrm flipH="1" flipV="1">
                <a:off x="193772" y="142634"/>
                <a:ext cx="65823" cy="142634"/>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02" name="Group 502"/>
            <p:cNvGrpSpPr/>
            <p:nvPr/>
          </p:nvGrpSpPr>
          <p:grpSpPr>
            <a:xfrm>
              <a:off x="1557553" y="242213"/>
              <a:ext cx="368129" cy="317354"/>
              <a:chOff x="0" y="0"/>
              <a:chExt cx="368128" cy="317352"/>
            </a:xfrm>
          </p:grpSpPr>
          <p:sp>
            <p:nvSpPr>
              <p:cNvPr id="498" name="Shape 49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99" name="Shape 49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0" name="Shape 50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1" name="Shape 50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07" name="Group 507"/>
            <p:cNvGrpSpPr/>
            <p:nvPr/>
          </p:nvGrpSpPr>
          <p:grpSpPr>
            <a:xfrm>
              <a:off x="1868618" y="303797"/>
              <a:ext cx="290965" cy="250832"/>
              <a:chOff x="0" y="0"/>
              <a:chExt cx="290963" cy="250831"/>
            </a:xfrm>
          </p:grpSpPr>
          <p:sp>
            <p:nvSpPr>
              <p:cNvPr id="503" name="Shape 503"/>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04" name="Shape 504"/>
              <p:cNvSpPr/>
              <p:nvPr/>
            </p:nvSpPr>
            <p:spPr>
              <a:xfrm>
                <a:off x="0" y="126685"/>
                <a:ext cx="17038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5" name="Shape 505"/>
              <p:cNvSpPr/>
              <p:nvPr/>
            </p:nvSpPr>
            <p:spPr>
              <a:xfrm flipH="1">
                <a:off x="170380" y="-1"/>
                <a:ext cx="57877" cy="12541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6" name="Shape 506"/>
              <p:cNvSpPr/>
              <p:nvPr/>
            </p:nvSpPr>
            <p:spPr>
              <a:xfrm flipH="1" flipV="1">
                <a:off x="170380" y="125416"/>
                <a:ext cx="57877" cy="12541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12" name="Group 512"/>
            <p:cNvGrpSpPr/>
            <p:nvPr/>
          </p:nvGrpSpPr>
          <p:grpSpPr>
            <a:xfrm>
              <a:off x="2120820" y="356919"/>
              <a:ext cx="201815" cy="173979"/>
              <a:chOff x="0" y="0"/>
              <a:chExt cx="201814" cy="173977"/>
            </a:xfrm>
          </p:grpSpPr>
          <p:sp>
            <p:nvSpPr>
              <p:cNvPr id="508" name="Shape 508"/>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09" name="Shape 509"/>
              <p:cNvSpPr/>
              <p:nvPr/>
            </p:nvSpPr>
            <p:spPr>
              <a:xfrm>
                <a:off x="-1" y="88258"/>
                <a:ext cx="118178"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10" name="Shape 510"/>
              <p:cNvSpPr/>
              <p:nvPr/>
            </p:nvSpPr>
            <p:spPr>
              <a:xfrm flipH="1">
                <a:off x="118177" y="0"/>
                <a:ext cx="40144" cy="8698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11" name="Shape 511"/>
              <p:cNvSpPr/>
              <p:nvPr/>
            </p:nvSpPr>
            <p:spPr>
              <a:xfrm flipH="1" flipV="1">
                <a:off x="118177" y="86989"/>
                <a:ext cx="40144" cy="869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sp>
        <p:nvSpPr>
          <p:cNvPr id="514" name="Shape 51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515" name="Shape 515"/>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16" name="Shape 516"/>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3</a:t>
            </a:r>
          </a:p>
        </p:txBody>
      </p:sp>
      <p:sp>
        <p:nvSpPr>
          <p:cNvPr id="517" name="Shape 5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opic 3 content">
    <p:spTree>
      <p:nvGrpSpPr>
        <p:cNvPr id="1" name=""/>
        <p:cNvGrpSpPr/>
        <p:nvPr/>
      </p:nvGrpSpPr>
      <p:grpSpPr>
        <a:xfrm>
          <a:off x="0" y="0"/>
          <a:ext cx="0" cy="0"/>
          <a:chOff x="0" y="0"/>
          <a:chExt cx="0" cy="0"/>
        </a:xfrm>
      </p:grpSpPr>
      <p:sp>
        <p:nvSpPr>
          <p:cNvPr id="524" name="Shape 524"/>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F16A32"/>
          </a:solidFill>
          <a:ln w="12700">
            <a:miter lim="400000"/>
          </a:ln>
        </p:spPr>
        <p:txBody>
          <a:bodyPr lIns="45719" rIns="45719" anchor="ctr"/>
          <a:lstStyle/>
          <a:p>
            <a:pPr algn="ctr">
              <a:defRPr>
                <a:solidFill>
                  <a:srgbClr val="FFFFFF"/>
                </a:solidFill>
              </a:defRPr>
            </a:pPr>
            <a:endParaRPr/>
          </a:p>
        </p:txBody>
      </p:sp>
      <p:sp>
        <p:nvSpPr>
          <p:cNvPr id="525" name="Shape 52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526" name="Shape 526"/>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27" name="Shape 527"/>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3- Content</a:t>
            </a:r>
          </a:p>
        </p:txBody>
      </p:sp>
      <p:grpSp>
        <p:nvGrpSpPr>
          <p:cNvPr id="568" name="Group 568"/>
          <p:cNvGrpSpPr/>
          <p:nvPr/>
        </p:nvGrpSpPr>
        <p:grpSpPr>
          <a:xfrm>
            <a:off x="193963" y="6350448"/>
            <a:ext cx="2524837" cy="487179"/>
            <a:chOff x="0" y="0"/>
            <a:chExt cx="2524836" cy="487178"/>
          </a:xfrm>
        </p:grpSpPr>
        <p:grpSp>
          <p:nvGrpSpPr>
            <p:cNvPr id="532" name="Group 532"/>
            <p:cNvGrpSpPr/>
            <p:nvPr/>
          </p:nvGrpSpPr>
          <p:grpSpPr>
            <a:xfrm>
              <a:off x="-1" y="-1"/>
              <a:ext cx="565128" cy="487180"/>
              <a:chOff x="0" y="0"/>
              <a:chExt cx="565127" cy="487178"/>
            </a:xfrm>
          </p:grpSpPr>
          <p:sp>
            <p:nvSpPr>
              <p:cNvPr id="528" name="Shape 528"/>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29" name="Shape 529"/>
              <p:cNvSpPr/>
              <p:nvPr/>
            </p:nvSpPr>
            <p:spPr>
              <a:xfrm>
                <a:off x="-1" y="244859"/>
                <a:ext cx="330924"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0" name="Shape 530"/>
              <p:cNvSpPr/>
              <p:nvPr/>
            </p:nvSpPr>
            <p:spPr>
              <a:xfrm flipH="1">
                <a:off x="330922" y="0"/>
                <a:ext cx="112411" cy="2435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1" name="Shape 531"/>
              <p:cNvSpPr/>
              <p:nvPr/>
            </p:nvSpPr>
            <p:spPr>
              <a:xfrm flipH="1" flipV="1">
                <a:off x="330922" y="243589"/>
                <a:ext cx="112411" cy="24359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37" name="Group 537"/>
            <p:cNvGrpSpPr/>
            <p:nvPr/>
          </p:nvGrpSpPr>
          <p:grpSpPr>
            <a:xfrm>
              <a:off x="446899" y="65424"/>
              <a:ext cx="489235" cy="421754"/>
              <a:chOff x="0" y="0"/>
              <a:chExt cx="489234" cy="421753"/>
            </a:xfrm>
          </p:grpSpPr>
          <p:sp>
            <p:nvSpPr>
              <p:cNvPr id="533" name="Shape 533"/>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34" name="Shape 534"/>
              <p:cNvSpPr/>
              <p:nvPr/>
            </p:nvSpPr>
            <p:spPr>
              <a:xfrm>
                <a:off x="-1" y="212146"/>
                <a:ext cx="28648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5" name="Shape 535"/>
              <p:cNvSpPr/>
              <p:nvPr/>
            </p:nvSpPr>
            <p:spPr>
              <a:xfrm flipH="1">
                <a:off x="286481" y="-1"/>
                <a:ext cx="97315" cy="2108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6" name="Shape 536"/>
              <p:cNvSpPr/>
              <p:nvPr/>
            </p:nvSpPr>
            <p:spPr>
              <a:xfrm flipH="1" flipV="1">
                <a:off x="286481" y="210876"/>
                <a:ext cx="97315" cy="2108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42" name="Group 542"/>
            <p:cNvGrpSpPr/>
            <p:nvPr/>
          </p:nvGrpSpPr>
          <p:grpSpPr>
            <a:xfrm>
              <a:off x="824389" y="108623"/>
              <a:ext cx="439122" cy="378555"/>
              <a:chOff x="0" y="0"/>
              <a:chExt cx="439121" cy="378553"/>
            </a:xfrm>
          </p:grpSpPr>
          <p:sp>
            <p:nvSpPr>
              <p:cNvPr id="538" name="Shape 538"/>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39" name="Shape 539"/>
              <p:cNvSpPr/>
              <p:nvPr/>
            </p:nvSpPr>
            <p:spPr>
              <a:xfrm>
                <a:off x="-1" y="190546"/>
                <a:ext cx="257138"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0" name="Shape 540"/>
              <p:cNvSpPr/>
              <p:nvPr/>
            </p:nvSpPr>
            <p:spPr>
              <a:xfrm flipH="1">
                <a:off x="257137" y="-1"/>
                <a:ext cx="87347" cy="18927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1" name="Shape 541"/>
              <p:cNvSpPr/>
              <p:nvPr/>
            </p:nvSpPr>
            <p:spPr>
              <a:xfrm flipH="1" flipV="1">
                <a:off x="257137" y="189277"/>
                <a:ext cx="87347" cy="1892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47" name="Group 547"/>
            <p:cNvGrpSpPr/>
            <p:nvPr/>
          </p:nvGrpSpPr>
          <p:grpSpPr>
            <a:xfrm>
              <a:off x="1201201" y="150836"/>
              <a:ext cx="390158" cy="336342"/>
              <a:chOff x="0" y="0"/>
              <a:chExt cx="390156" cy="336341"/>
            </a:xfrm>
          </p:grpSpPr>
          <p:sp>
            <p:nvSpPr>
              <p:cNvPr id="543" name="Shape 543"/>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44" name="Shape 544"/>
              <p:cNvSpPr/>
              <p:nvPr/>
            </p:nvSpPr>
            <p:spPr>
              <a:xfrm>
                <a:off x="-1" y="169440"/>
                <a:ext cx="228466"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5" name="Shape 545"/>
              <p:cNvSpPr/>
              <p:nvPr/>
            </p:nvSpPr>
            <p:spPr>
              <a:xfrm flipH="1">
                <a:off x="228464" y="-1"/>
                <a:ext cx="77607" cy="16817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6" name="Shape 546"/>
              <p:cNvSpPr/>
              <p:nvPr/>
            </p:nvSpPr>
            <p:spPr>
              <a:xfrm flipH="1" flipV="1">
                <a:off x="228464" y="168171"/>
                <a:ext cx="77607" cy="16817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52" name="Group 552"/>
            <p:cNvGrpSpPr/>
            <p:nvPr/>
          </p:nvGrpSpPr>
          <p:grpSpPr>
            <a:xfrm>
              <a:off x="1537821" y="196053"/>
              <a:ext cx="337705" cy="291125"/>
              <a:chOff x="0" y="0"/>
              <a:chExt cx="337703" cy="291124"/>
            </a:xfrm>
          </p:grpSpPr>
          <p:sp>
            <p:nvSpPr>
              <p:cNvPr id="548" name="Shape 548"/>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49" name="Shape 549"/>
              <p:cNvSpPr/>
              <p:nvPr/>
            </p:nvSpPr>
            <p:spPr>
              <a:xfrm>
                <a:off x="0" y="146832"/>
                <a:ext cx="1977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0" name="Shape 550"/>
              <p:cNvSpPr/>
              <p:nvPr/>
            </p:nvSpPr>
            <p:spPr>
              <a:xfrm flipH="1">
                <a:off x="197749" y="-1"/>
                <a:ext cx="67174" cy="145562"/>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1" name="Shape 551"/>
              <p:cNvSpPr/>
              <p:nvPr/>
            </p:nvSpPr>
            <p:spPr>
              <a:xfrm flipH="1" flipV="1">
                <a:off x="197749" y="145562"/>
                <a:ext cx="67174" cy="145562"/>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57" name="Group 557"/>
            <p:cNvGrpSpPr/>
            <p:nvPr/>
          </p:nvGrpSpPr>
          <p:grpSpPr>
            <a:xfrm>
              <a:off x="1844296" y="234624"/>
              <a:ext cx="292960" cy="252553"/>
              <a:chOff x="0" y="0"/>
              <a:chExt cx="292959" cy="252551"/>
            </a:xfrm>
          </p:grpSpPr>
          <p:sp>
            <p:nvSpPr>
              <p:cNvPr id="553" name="Shape 553"/>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54" name="Shape 554"/>
              <p:cNvSpPr/>
              <p:nvPr/>
            </p:nvSpPr>
            <p:spPr>
              <a:xfrm>
                <a:off x="-1" y="127545"/>
                <a:ext cx="171549"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5" name="Shape 555"/>
              <p:cNvSpPr/>
              <p:nvPr/>
            </p:nvSpPr>
            <p:spPr>
              <a:xfrm flipH="1">
                <a:off x="171549" y="-1"/>
                <a:ext cx="58273" cy="1262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6" name="Shape 556"/>
              <p:cNvSpPr/>
              <p:nvPr/>
            </p:nvSpPr>
            <p:spPr>
              <a:xfrm flipH="1" flipV="1">
                <a:off x="171549" y="126276"/>
                <a:ext cx="58273" cy="1262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62" name="Group 562"/>
            <p:cNvGrpSpPr/>
            <p:nvPr/>
          </p:nvGrpSpPr>
          <p:grpSpPr>
            <a:xfrm>
              <a:off x="2118744" y="271983"/>
              <a:ext cx="249625" cy="215194"/>
              <a:chOff x="0" y="0"/>
              <a:chExt cx="249624" cy="215192"/>
            </a:xfrm>
          </p:grpSpPr>
          <p:sp>
            <p:nvSpPr>
              <p:cNvPr id="558" name="Shape 558"/>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59" name="Shape 559"/>
              <p:cNvSpPr/>
              <p:nvPr/>
            </p:nvSpPr>
            <p:spPr>
              <a:xfrm>
                <a:off x="0" y="108866"/>
                <a:ext cx="14617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0" name="Shape 560"/>
              <p:cNvSpPr/>
              <p:nvPr/>
            </p:nvSpPr>
            <p:spPr>
              <a:xfrm flipH="1">
                <a:off x="146172" y="0"/>
                <a:ext cx="49654" cy="10759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1" name="Shape 561"/>
              <p:cNvSpPr/>
              <p:nvPr/>
            </p:nvSpPr>
            <p:spPr>
              <a:xfrm flipH="1" flipV="1">
                <a:off x="146172" y="107596"/>
                <a:ext cx="49654" cy="10759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67" name="Group 567"/>
            <p:cNvGrpSpPr/>
            <p:nvPr/>
          </p:nvGrpSpPr>
          <p:grpSpPr>
            <a:xfrm>
              <a:off x="2329759" y="319006"/>
              <a:ext cx="195078" cy="168171"/>
              <a:chOff x="0" y="0"/>
              <a:chExt cx="195077" cy="168170"/>
            </a:xfrm>
          </p:grpSpPr>
          <p:sp>
            <p:nvSpPr>
              <p:cNvPr id="563" name="Shape 563"/>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64" name="Shape 564"/>
              <p:cNvSpPr/>
              <p:nvPr/>
            </p:nvSpPr>
            <p:spPr>
              <a:xfrm>
                <a:off x="-1" y="85355"/>
                <a:ext cx="11423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5" name="Shape 565"/>
              <p:cNvSpPr/>
              <p:nvPr/>
            </p:nvSpPr>
            <p:spPr>
              <a:xfrm flipH="1">
                <a:off x="114231" y="0"/>
                <a:ext cx="38804" cy="84085"/>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6" name="Shape 566"/>
              <p:cNvSpPr/>
              <p:nvPr/>
            </p:nvSpPr>
            <p:spPr>
              <a:xfrm flipH="1" flipV="1">
                <a:off x="114231" y="84085"/>
                <a:ext cx="38804" cy="8408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sp>
        <p:nvSpPr>
          <p:cNvPr id="569" name="Shape 5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opic 4">
    <p:spTree>
      <p:nvGrpSpPr>
        <p:cNvPr id="1" name=""/>
        <p:cNvGrpSpPr/>
        <p:nvPr/>
      </p:nvGrpSpPr>
      <p:grpSpPr>
        <a:xfrm>
          <a:off x="0" y="0"/>
          <a:ext cx="0" cy="0"/>
          <a:chOff x="0" y="0"/>
          <a:chExt cx="0" cy="0"/>
        </a:xfrm>
      </p:grpSpPr>
      <p:sp>
        <p:nvSpPr>
          <p:cNvPr id="576" name="Shape 576"/>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EAB900"/>
          </a:solidFill>
          <a:ln w="12700">
            <a:miter lim="400000"/>
          </a:ln>
        </p:spPr>
        <p:txBody>
          <a:bodyPr lIns="45719" rIns="45719" anchor="ctr"/>
          <a:lstStyle/>
          <a:p>
            <a:pPr algn="ctr">
              <a:defRPr>
                <a:solidFill>
                  <a:srgbClr val="FFFFFF"/>
                </a:solidFill>
              </a:defRPr>
            </a:pPr>
            <a:endParaRPr/>
          </a:p>
        </p:txBody>
      </p:sp>
      <p:sp>
        <p:nvSpPr>
          <p:cNvPr id="577" name="Shape 577"/>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72D"/>
          </a:solidFill>
          <a:ln w="12700">
            <a:miter lim="400000"/>
          </a:ln>
        </p:spPr>
        <p:txBody>
          <a:bodyPr lIns="45719" rIns="45719" anchor="ctr"/>
          <a:lstStyle/>
          <a:p>
            <a:pPr algn="ctr">
              <a:defRPr>
                <a:solidFill>
                  <a:srgbClr val="FFFFFF"/>
                </a:solidFill>
              </a:defRPr>
            </a:pPr>
            <a:endParaRPr/>
          </a:p>
        </p:txBody>
      </p:sp>
      <p:sp>
        <p:nvSpPr>
          <p:cNvPr id="578" name="Shape 578"/>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BC400"/>
          </a:solidFill>
          <a:ln w="12700">
            <a:miter lim="400000"/>
          </a:ln>
        </p:spPr>
        <p:txBody>
          <a:bodyPr lIns="45719" rIns="45719" anchor="ctr"/>
          <a:lstStyle/>
          <a:p>
            <a:pPr algn="ctr">
              <a:defRPr>
                <a:solidFill>
                  <a:srgbClr val="FFFFFF"/>
                </a:solidFill>
              </a:defRPr>
            </a:pPr>
            <a:endParaRPr/>
          </a:p>
        </p:txBody>
      </p:sp>
      <p:grpSp>
        <p:nvGrpSpPr>
          <p:cNvPr id="634" name="Group 634"/>
          <p:cNvGrpSpPr/>
          <p:nvPr/>
        </p:nvGrpSpPr>
        <p:grpSpPr>
          <a:xfrm>
            <a:off x="192077" y="6056689"/>
            <a:ext cx="2322635" cy="766276"/>
            <a:chOff x="0" y="0"/>
            <a:chExt cx="2322634" cy="766274"/>
          </a:xfrm>
        </p:grpSpPr>
        <p:grpSp>
          <p:nvGrpSpPr>
            <p:cNvPr id="583" name="Group 583"/>
            <p:cNvGrpSpPr/>
            <p:nvPr/>
          </p:nvGrpSpPr>
          <p:grpSpPr>
            <a:xfrm>
              <a:off x="0" y="-1"/>
              <a:ext cx="704816" cy="607601"/>
              <a:chOff x="0" y="0"/>
              <a:chExt cx="704815" cy="607599"/>
            </a:xfrm>
          </p:grpSpPr>
          <p:sp>
            <p:nvSpPr>
              <p:cNvPr id="579" name="Shape 579"/>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80" name="Shape 580"/>
              <p:cNvSpPr/>
              <p:nvPr/>
            </p:nvSpPr>
            <p:spPr>
              <a:xfrm>
                <a:off x="0" y="305069"/>
                <a:ext cx="41272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1" name="Shape 581"/>
              <p:cNvSpPr/>
              <p:nvPr/>
            </p:nvSpPr>
            <p:spPr>
              <a:xfrm flipH="1">
                <a:off x="412720" y="-1"/>
                <a:ext cx="140196" cy="30379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2" name="Shape 582"/>
              <p:cNvSpPr/>
              <p:nvPr/>
            </p:nvSpPr>
            <p:spPr>
              <a:xfrm flipH="1" flipV="1">
                <a:off x="412720" y="303800"/>
                <a:ext cx="140196" cy="30380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88" name="Group 588"/>
            <p:cNvGrpSpPr/>
            <p:nvPr/>
          </p:nvGrpSpPr>
          <p:grpSpPr>
            <a:xfrm>
              <a:off x="508995" y="504382"/>
              <a:ext cx="241560" cy="208241"/>
              <a:chOff x="0" y="0"/>
              <a:chExt cx="241558" cy="208240"/>
            </a:xfrm>
          </p:grpSpPr>
          <p:sp>
            <p:nvSpPr>
              <p:cNvPr id="584" name="Shape 584"/>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85" name="Shape 585"/>
              <p:cNvSpPr/>
              <p:nvPr/>
            </p:nvSpPr>
            <p:spPr>
              <a:xfrm>
                <a:off x="0" y="105390"/>
                <a:ext cx="1414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6" name="Shape 586"/>
              <p:cNvSpPr/>
              <p:nvPr/>
            </p:nvSpPr>
            <p:spPr>
              <a:xfrm flipH="1">
                <a:off x="141451" y="0"/>
                <a:ext cx="48049" cy="10411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7" name="Shape 587"/>
              <p:cNvSpPr/>
              <p:nvPr/>
            </p:nvSpPr>
            <p:spPr>
              <a:xfrm flipH="1" flipV="1">
                <a:off x="141451" y="104120"/>
                <a:ext cx="48049" cy="10412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93" name="Group 593"/>
            <p:cNvGrpSpPr/>
            <p:nvPr/>
          </p:nvGrpSpPr>
          <p:grpSpPr>
            <a:xfrm>
              <a:off x="551587" y="4199"/>
              <a:ext cx="368129" cy="317353"/>
              <a:chOff x="0" y="0"/>
              <a:chExt cx="368128" cy="317352"/>
            </a:xfrm>
          </p:grpSpPr>
          <p:sp>
            <p:nvSpPr>
              <p:cNvPr id="589" name="Shape 58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90" name="Shape 59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1" name="Shape 59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2" name="Shape 59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98" name="Group 598"/>
            <p:cNvGrpSpPr/>
            <p:nvPr/>
          </p:nvGrpSpPr>
          <p:grpSpPr>
            <a:xfrm>
              <a:off x="661180" y="247471"/>
              <a:ext cx="472000" cy="406898"/>
              <a:chOff x="0" y="0"/>
              <a:chExt cx="471999" cy="406896"/>
            </a:xfrm>
          </p:grpSpPr>
          <p:sp>
            <p:nvSpPr>
              <p:cNvPr id="594" name="Shape 594"/>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95" name="Shape 595"/>
              <p:cNvSpPr/>
              <p:nvPr/>
            </p:nvSpPr>
            <p:spPr>
              <a:xfrm>
                <a:off x="-1" y="204718"/>
                <a:ext cx="27639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6" name="Shape 596"/>
              <p:cNvSpPr/>
              <p:nvPr/>
            </p:nvSpPr>
            <p:spPr>
              <a:xfrm flipH="1">
                <a:off x="276389" y="0"/>
                <a:ext cx="93887" cy="20344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7" name="Shape 597"/>
              <p:cNvSpPr/>
              <p:nvPr/>
            </p:nvSpPr>
            <p:spPr>
              <a:xfrm flipH="1" flipV="1">
                <a:off x="276389" y="203448"/>
                <a:ext cx="93887" cy="20344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03" name="Group 603"/>
            <p:cNvGrpSpPr/>
            <p:nvPr/>
          </p:nvGrpSpPr>
          <p:grpSpPr>
            <a:xfrm>
              <a:off x="32894" y="448922"/>
              <a:ext cx="368129" cy="317353"/>
              <a:chOff x="0" y="0"/>
              <a:chExt cx="368128" cy="317352"/>
            </a:xfrm>
          </p:grpSpPr>
          <p:sp>
            <p:nvSpPr>
              <p:cNvPr id="599" name="Shape 59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00" name="Shape 60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1" name="Shape 60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2" name="Shape 60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08" name="Group 608"/>
            <p:cNvGrpSpPr/>
            <p:nvPr/>
          </p:nvGrpSpPr>
          <p:grpSpPr>
            <a:xfrm>
              <a:off x="842576" y="210827"/>
              <a:ext cx="241560" cy="208241"/>
              <a:chOff x="0" y="0"/>
              <a:chExt cx="241558" cy="208240"/>
            </a:xfrm>
          </p:grpSpPr>
          <p:sp>
            <p:nvSpPr>
              <p:cNvPr id="604" name="Shape 604"/>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05" name="Shape 605"/>
              <p:cNvSpPr/>
              <p:nvPr/>
            </p:nvSpPr>
            <p:spPr>
              <a:xfrm>
                <a:off x="0" y="105390"/>
                <a:ext cx="1414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6" name="Shape 606"/>
              <p:cNvSpPr/>
              <p:nvPr/>
            </p:nvSpPr>
            <p:spPr>
              <a:xfrm flipH="1">
                <a:off x="141451" y="0"/>
                <a:ext cx="48049" cy="10411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7" name="Shape 607"/>
              <p:cNvSpPr/>
              <p:nvPr/>
            </p:nvSpPr>
            <p:spPr>
              <a:xfrm flipH="1" flipV="1">
                <a:off x="141451" y="104120"/>
                <a:ext cx="48049" cy="10412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13" name="Group 613"/>
            <p:cNvGrpSpPr/>
            <p:nvPr/>
          </p:nvGrpSpPr>
          <p:grpSpPr>
            <a:xfrm>
              <a:off x="1131132" y="120420"/>
              <a:ext cx="565128" cy="487179"/>
              <a:chOff x="0" y="0"/>
              <a:chExt cx="565126" cy="487178"/>
            </a:xfrm>
          </p:grpSpPr>
          <p:sp>
            <p:nvSpPr>
              <p:cNvPr id="609" name="Shape 609"/>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10" name="Shape 610"/>
              <p:cNvSpPr/>
              <p:nvPr/>
            </p:nvSpPr>
            <p:spPr>
              <a:xfrm>
                <a:off x="-1" y="244859"/>
                <a:ext cx="330923"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1" name="Shape 611"/>
              <p:cNvSpPr/>
              <p:nvPr/>
            </p:nvSpPr>
            <p:spPr>
              <a:xfrm flipH="1">
                <a:off x="330922" y="0"/>
                <a:ext cx="112411" cy="2435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2" name="Shape 612"/>
              <p:cNvSpPr/>
              <p:nvPr/>
            </p:nvSpPr>
            <p:spPr>
              <a:xfrm flipH="1" flipV="1">
                <a:off x="330922" y="243589"/>
                <a:ext cx="112411" cy="24359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18" name="Group 618"/>
            <p:cNvGrpSpPr/>
            <p:nvPr/>
          </p:nvGrpSpPr>
          <p:grpSpPr>
            <a:xfrm>
              <a:off x="978568" y="49872"/>
              <a:ext cx="330912" cy="285268"/>
              <a:chOff x="0" y="0"/>
              <a:chExt cx="330911" cy="285267"/>
            </a:xfrm>
          </p:grpSpPr>
          <p:sp>
            <p:nvSpPr>
              <p:cNvPr id="614" name="Shape 614"/>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15" name="Shape 615"/>
              <p:cNvSpPr/>
              <p:nvPr/>
            </p:nvSpPr>
            <p:spPr>
              <a:xfrm>
                <a:off x="-1" y="143903"/>
                <a:ext cx="193774"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6" name="Shape 616"/>
              <p:cNvSpPr/>
              <p:nvPr/>
            </p:nvSpPr>
            <p:spPr>
              <a:xfrm flipH="1">
                <a:off x="193772" y="0"/>
                <a:ext cx="65823" cy="142634"/>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7" name="Shape 617"/>
              <p:cNvSpPr/>
              <p:nvPr/>
            </p:nvSpPr>
            <p:spPr>
              <a:xfrm flipH="1" flipV="1">
                <a:off x="193772" y="142634"/>
                <a:ext cx="65823" cy="142634"/>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23" name="Group 623"/>
            <p:cNvGrpSpPr/>
            <p:nvPr/>
          </p:nvGrpSpPr>
          <p:grpSpPr>
            <a:xfrm>
              <a:off x="1557553" y="242213"/>
              <a:ext cx="368129" cy="317354"/>
              <a:chOff x="0" y="0"/>
              <a:chExt cx="368128" cy="317352"/>
            </a:xfrm>
          </p:grpSpPr>
          <p:sp>
            <p:nvSpPr>
              <p:cNvPr id="619" name="Shape 61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20" name="Shape 62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1" name="Shape 62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2" name="Shape 62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28" name="Group 628"/>
            <p:cNvGrpSpPr/>
            <p:nvPr/>
          </p:nvGrpSpPr>
          <p:grpSpPr>
            <a:xfrm>
              <a:off x="1868618" y="303797"/>
              <a:ext cx="290965" cy="250832"/>
              <a:chOff x="0" y="0"/>
              <a:chExt cx="290963" cy="250831"/>
            </a:xfrm>
          </p:grpSpPr>
          <p:sp>
            <p:nvSpPr>
              <p:cNvPr id="624" name="Shape 624"/>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25" name="Shape 625"/>
              <p:cNvSpPr/>
              <p:nvPr/>
            </p:nvSpPr>
            <p:spPr>
              <a:xfrm>
                <a:off x="0" y="126685"/>
                <a:ext cx="17038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6" name="Shape 626"/>
              <p:cNvSpPr/>
              <p:nvPr/>
            </p:nvSpPr>
            <p:spPr>
              <a:xfrm flipH="1">
                <a:off x="170380" y="-1"/>
                <a:ext cx="57877" cy="12541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7" name="Shape 627"/>
              <p:cNvSpPr/>
              <p:nvPr/>
            </p:nvSpPr>
            <p:spPr>
              <a:xfrm flipH="1" flipV="1">
                <a:off x="170380" y="125416"/>
                <a:ext cx="57877" cy="12541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33" name="Group 633"/>
            <p:cNvGrpSpPr/>
            <p:nvPr/>
          </p:nvGrpSpPr>
          <p:grpSpPr>
            <a:xfrm>
              <a:off x="2120820" y="356919"/>
              <a:ext cx="201815" cy="173979"/>
              <a:chOff x="0" y="0"/>
              <a:chExt cx="201814" cy="173977"/>
            </a:xfrm>
          </p:grpSpPr>
          <p:sp>
            <p:nvSpPr>
              <p:cNvPr id="629" name="Shape 629"/>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30" name="Shape 630"/>
              <p:cNvSpPr/>
              <p:nvPr/>
            </p:nvSpPr>
            <p:spPr>
              <a:xfrm>
                <a:off x="-1" y="88258"/>
                <a:ext cx="118178"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31" name="Shape 631"/>
              <p:cNvSpPr/>
              <p:nvPr/>
            </p:nvSpPr>
            <p:spPr>
              <a:xfrm flipH="1">
                <a:off x="118177" y="0"/>
                <a:ext cx="40144" cy="8698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32" name="Shape 632"/>
              <p:cNvSpPr/>
              <p:nvPr/>
            </p:nvSpPr>
            <p:spPr>
              <a:xfrm flipH="1" flipV="1">
                <a:off x="118177" y="86989"/>
                <a:ext cx="40144" cy="869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sp>
        <p:nvSpPr>
          <p:cNvPr id="635" name="Shape 63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36" name="Shape 636"/>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37" name="Shape 637"/>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4</a:t>
            </a:r>
          </a:p>
        </p:txBody>
      </p:sp>
      <p:sp>
        <p:nvSpPr>
          <p:cNvPr id="638" name="Shape 6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opic 4 content">
    <p:spTree>
      <p:nvGrpSpPr>
        <p:cNvPr id="1" name=""/>
        <p:cNvGrpSpPr/>
        <p:nvPr/>
      </p:nvGrpSpPr>
      <p:grpSpPr>
        <a:xfrm>
          <a:off x="0" y="0"/>
          <a:ext cx="0" cy="0"/>
          <a:chOff x="0" y="0"/>
          <a:chExt cx="0" cy="0"/>
        </a:xfrm>
      </p:grpSpPr>
      <p:sp>
        <p:nvSpPr>
          <p:cNvPr id="645" name="Shape 645"/>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EAB900"/>
          </a:solidFill>
          <a:ln w="12700">
            <a:miter lim="400000"/>
          </a:ln>
        </p:spPr>
        <p:txBody>
          <a:bodyPr lIns="45719" rIns="45719" anchor="ctr"/>
          <a:lstStyle/>
          <a:p>
            <a:pPr algn="ctr">
              <a:defRPr>
                <a:solidFill>
                  <a:srgbClr val="FFFFFF"/>
                </a:solidFill>
              </a:defRPr>
            </a:pPr>
            <a:endParaRPr/>
          </a:p>
        </p:txBody>
      </p:sp>
      <p:sp>
        <p:nvSpPr>
          <p:cNvPr id="646" name="Shape 646"/>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47" name="Shape 64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48" name="Shape 64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4- Content</a:t>
            </a:r>
          </a:p>
        </p:txBody>
      </p:sp>
      <p:grpSp>
        <p:nvGrpSpPr>
          <p:cNvPr id="689" name="Group 689"/>
          <p:cNvGrpSpPr/>
          <p:nvPr/>
        </p:nvGrpSpPr>
        <p:grpSpPr>
          <a:xfrm>
            <a:off x="193963" y="6350448"/>
            <a:ext cx="2524837" cy="487179"/>
            <a:chOff x="0" y="0"/>
            <a:chExt cx="2524836" cy="487178"/>
          </a:xfrm>
        </p:grpSpPr>
        <p:grpSp>
          <p:nvGrpSpPr>
            <p:cNvPr id="653" name="Group 653"/>
            <p:cNvGrpSpPr/>
            <p:nvPr/>
          </p:nvGrpSpPr>
          <p:grpSpPr>
            <a:xfrm>
              <a:off x="-1" y="-1"/>
              <a:ext cx="565128" cy="487180"/>
              <a:chOff x="0" y="0"/>
              <a:chExt cx="565127" cy="487178"/>
            </a:xfrm>
          </p:grpSpPr>
          <p:sp>
            <p:nvSpPr>
              <p:cNvPr id="649" name="Shape 649"/>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50" name="Shape 650"/>
              <p:cNvSpPr/>
              <p:nvPr/>
            </p:nvSpPr>
            <p:spPr>
              <a:xfrm>
                <a:off x="-1" y="244859"/>
                <a:ext cx="330924"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1" name="Shape 651"/>
              <p:cNvSpPr/>
              <p:nvPr/>
            </p:nvSpPr>
            <p:spPr>
              <a:xfrm flipH="1">
                <a:off x="330922" y="0"/>
                <a:ext cx="112411" cy="2435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2" name="Shape 652"/>
              <p:cNvSpPr/>
              <p:nvPr/>
            </p:nvSpPr>
            <p:spPr>
              <a:xfrm flipH="1" flipV="1">
                <a:off x="330922" y="243589"/>
                <a:ext cx="112411" cy="24359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58" name="Group 658"/>
            <p:cNvGrpSpPr/>
            <p:nvPr/>
          </p:nvGrpSpPr>
          <p:grpSpPr>
            <a:xfrm>
              <a:off x="446899" y="65424"/>
              <a:ext cx="489235" cy="421754"/>
              <a:chOff x="0" y="0"/>
              <a:chExt cx="489234" cy="421753"/>
            </a:xfrm>
          </p:grpSpPr>
          <p:sp>
            <p:nvSpPr>
              <p:cNvPr id="654" name="Shape 654"/>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55" name="Shape 655"/>
              <p:cNvSpPr/>
              <p:nvPr/>
            </p:nvSpPr>
            <p:spPr>
              <a:xfrm>
                <a:off x="-1" y="212146"/>
                <a:ext cx="28648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6" name="Shape 656"/>
              <p:cNvSpPr/>
              <p:nvPr/>
            </p:nvSpPr>
            <p:spPr>
              <a:xfrm flipH="1">
                <a:off x="286481" y="-1"/>
                <a:ext cx="97315" cy="2108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7" name="Shape 657"/>
              <p:cNvSpPr/>
              <p:nvPr/>
            </p:nvSpPr>
            <p:spPr>
              <a:xfrm flipH="1" flipV="1">
                <a:off x="286481" y="210876"/>
                <a:ext cx="97315" cy="2108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63" name="Group 663"/>
            <p:cNvGrpSpPr/>
            <p:nvPr/>
          </p:nvGrpSpPr>
          <p:grpSpPr>
            <a:xfrm>
              <a:off x="824389" y="108623"/>
              <a:ext cx="439122" cy="378555"/>
              <a:chOff x="0" y="0"/>
              <a:chExt cx="439121" cy="378553"/>
            </a:xfrm>
          </p:grpSpPr>
          <p:sp>
            <p:nvSpPr>
              <p:cNvPr id="659" name="Shape 659"/>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60" name="Shape 660"/>
              <p:cNvSpPr/>
              <p:nvPr/>
            </p:nvSpPr>
            <p:spPr>
              <a:xfrm>
                <a:off x="-1" y="190546"/>
                <a:ext cx="257138"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1" name="Shape 661"/>
              <p:cNvSpPr/>
              <p:nvPr/>
            </p:nvSpPr>
            <p:spPr>
              <a:xfrm flipH="1">
                <a:off x="257137" y="-1"/>
                <a:ext cx="87347" cy="18927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2" name="Shape 662"/>
              <p:cNvSpPr/>
              <p:nvPr/>
            </p:nvSpPr>
            <p:spPr>
              <a:xfrm flipH="1" flipV="1">
                <a:off x="257137" y="189277"/>
                <a:ext cx="87347" cy="1892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68" name="Group 668"/>
            <p:cNvGrpSpPr/>
            <p:nvPr/>
          </p:nvGrpSpPr>
          <p:grpSpPr>
            <a:xfrm>
              <a:off x="1201201" y="150836"/>
              <a:ext cx="390158" cy="336342"/>
              <a:chOff x="0" y="0"/>
              <a:chExt cx="390156" cy="336341"/>
            </a:xfrm>
          </p:grpSpPr>
          <p:sp>
            <p:nvSpPr>
              <p:cNvPr id="664" name="Shape 664"/>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65" name="Shape 665"/>
              <p:cNvSpPr/>
              <p:nvPr/>
            </p:nvSpPr>
            <p:spPr>
              <a:xfrm>
                <a:off x="-1" y="169440"/>
                <a:ext cx="228466"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6" name="Shape 666"/>
              <p:cNvSpPr/>
              <p:nvPr/>
            </p:nvSpPr>
            <p:spPr>
              <a:xfrm flipH="1">
                <a:off x="228464" y="-1"/>
                <a:ext cx="77607" cy="16817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7" name="Shape 667"/>
              <p:cNvSpPr/>
              <p:nvPr/>
            </p:nvSpPr>
            <p:spPr>
              <a:xfrm flipH="1" flipV="1">
                <a:off x="228464" y="168171"/>
                <a:ext cx="77607" cy="16817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73" name="Group 673"/>
            <p:cNvGrpSpPr/>
            <p:nvPr/>
          </p:nvGrpSpPr>
          <p:grpSpPr>
            <a:xfrm>
              <a:off x="1537821" y="196053"/>
              <a:ext cx="337705" cy="291125"/>
              <a:chOff x="0" y="0"/>
              <a:chExt cx="337703" cy="291124"/>
            </a:xfrm>
          </p:grpSpPr>
          <p:sp>
            <p:nvSpPr>
              <p:cNvPr id="669" name="Shape 669"/>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70" name="Shape 670"/>
              <p:cNvSpPr/>
              <p:nvPr/>
            </p:nvSpPr>
            <p:spPr>
              <a:xfrm>
                <a:off x="0" y="146832"/>
                <a:ext cx="1977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1" name="Shape 671"/>
              <p:cNvSpPr/>
              <p:nvPr/>
            </p:nvSpPr>
            <p:spPr>
              <a:xfrm flipH="1">
                <a:off x="197749" y="-1"/>
                <a:ext cx="67174" cy="145562"/>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2" name="Shape 672"/>
              <p:cNvSpPr/>
              <p:nvPr/>
            </p:nvSpPr>
            <p:spPr>
              <a:xfrm flipH="1" flipV="1">
                <a:off x="197749" y="145562"/>
                <a:ext cx="67174" cy="145562"/>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78" name="Group 678"/>
            <p:cNvGrpSpPr/>
            <p:nvPr/>
          </p:nvGrpSpPr>
          <p:grpSpPr>
            <a:xfrm>
              <a:off x="1844296" y="234624"/>
              <a:ext cx="292960" cy="252553"/>
              <a:chOff x="0" y="0"/>
              <a:chExt cx="292959" cy="252551"/>
            </a:xfrm>
          </p:grpSpPr>
          <p:sp>
            <p:nvSpPr>
              <p:cNvPr id="674" name="Shape 674"/>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75" name="Shape 675"/>
              <p:cNvSpPr/>
              <p:nvPr/>
            </p:nvSpPr>
            <p:spPr>
              <a:xfrm>
                <a:off x="-1" y="127545"/>
                <a:ext cx="171549"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6" name="Shape 676"/>
              <p:cNvSpPr/>
              <p:nvPr/>
            </p:nvSpPr>
            <p:spPr>
              <a:xfrm flipH="1">
                <a:off x="171549" y="-1"/>
                <a:ext cx="58273" cy="1262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7" name="Shape 677"/>
              <p:cNvSpPr/>
              <p:nvPr/>
            </p:nvSpPr>
            <p:spPr>
              <a:xfrm flipH="1" flipV="1">
                <a:off x="171549" y="126276"/>
                <a:ext cx="58273" cy="1262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83" name="Group 683"/>
            <p:cNvGrpSpPr/>
            <p:nvPr/>
          </p:nvGrpSpPr>
          <p:grpSpPr>
            <a:xfrm>
              <a:off x="2118744" y="271983"/>
              <a:ext cx="249625" cy="215194"/>
              <a:chOff x="0" y="0"/>
              <a:chExt cx="249624" cy="215192"/>
            </a:xfrm>
          </p:grpSpPr>
          <p:sp>
            <p:nvSpPr>
              <p:cNvPr id="679" name="Shape 679"/>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80" name="Shape 680"/>
              <p:cNvSpPr/>
              <p:nvPr/>
            </p:nvSpPr>
            <p:spPr>
              <a:xfrm>
                <a:off x="0" y="108866"/>
                <a:ext cx="14617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1" name="Shape 681"/>
              <p:cNvSpPr/>
              <p:nvPr/>
            </p:nvSpPr>
            <p:spPr>
              <a:xfrm flipH="1">
                <a:off x="146172" y="0"/>
                <a:ext cx="49654" cy="10759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2" name="Shape 682"/>
              <p:cNvSpPr/>
              <p:nvPr/>
            </p:nvSpPr>
            <p:spPr>
              <a:xfrm flipH="1" flipV="1">
                <a:off x="146172" y="107596"/>
                <a:ext cx="49654" cy="10759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88" name="Group 688"/>
            <p:cNvGrpSpPr/>
            <p:nvPr/>
          </p:nvGrpSpPr>
          <p:grpSpPr>
            <a:xfrm>
              <a:off x="2329759" y="319006"/>
              <a:ext cx="195078" cy="168171"/>
              <a:chOff x="0" y="0"/>
              <a:chExt cx="195077" cy="168170"/>
            </a:xfrm>
          </p:grpSpPr>
          <p:sp>
            <p:nvSpPr>
              <p:cNvPr id="684" name="Shape 684"/>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85" name="Shape 685"/>
              <p:cNvSpPr/>
              <p:nvPr/>
            </p:nvSpPr>
            <p:spPr>
              <a:xfrm>
                <a:off x="-1" y="85355"/>
                <a:ext cx="11423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6" name="Shape 686"/>
              <p:cNvSpPr/>
              <p:nvPr/>
            </p:nvSpPr>
            <p:spPr>
              <a:xfrm flipH="1">
                <a:off x="114231" y="0"/>
                <a:ext cx="38804" cy="84085"/>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7" name="Shape 687"/>
              <p:cNvSpPr/>
              <p:nvPr/>
            </p:nvSpPr>
            <p:spPr>
              <a:xfrm flipH="1" flipV="1">
                <a:off x="114231" y="84085"/>
                <a:ext cx="38804" cy="8408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sp>
        <p:nvSpPr>
          <p:cNvPr id="690" name="Shape 6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ctivity">
    <p:spTree>
      <p:nvGrpSpPr>
        <p:cNvPr id="1" name=""/>
        <p:cNvGrpSpPr/>
        <p:nvPr/>
      </p:nvGrpSpPr>
      <p:grpSpPr>
        <a:xfrm>
          <a:off x="0" y="0"/>
          <a:ext cx="0" cy="0"/>
          <a:chOff x="0" y="0"/>
          <a:chExt cx="0" cy="0"/>
        </a:xfrm>
      </p:grpSpPr>
      <p:sp>
        <p:nvSpPr>
          <p:cNvPr id="697" name="Shape 69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98" name="Shape 69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General</a:t>
            </a:r>
          </a:p>
        </p:txBody>
      </p:sp>
      <p:sp>
        <p:nvSpPr>
          <p:cNvPr id="699" name="Shape 699"/>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00" name="Shape 700"/>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701" name="Shape 7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2">
    <p:spTree>
      <p:nvGrpSpPr>
        <p:cNvPr id="1" name=""/>
        <p:cNvGrpSpPr/>
        <p:nvPr/>
      </p:nvGrpSpPr>
      <p:grpSpPr>
        <a:xfrm>
          <a:off x="0" y="0"/>
          <a:ext cx="0" cy="0"/>
          <a:chOff x="0" y="0"/>
          <a:chExt cx="0" cy="0"/>
        </a:xfrm>
      </p:grpSpPr>
      <p:pic>
        <p:nvPicPr>
          <p:cNvPr id="28" name="image5.png"/>
          <p:cNvPicPr>
            <a:picLocks noChangeAspect="1"/>
          </p:cNvPicPr>
          <p:nvPr/>
        </p:nvPicPr>
        <p:blipFill>
          <a:blip r:embed="rId2">
            <a:extLst/>
          </a:blip>
          <a:stretch>
            <a:fillRect/>
          </a:stretch>
        </p:blipFill>
        <p:spPr>
          <a:xfrm>
            <a:off x="570" y="427"/>
            <a:ext cx="9142858" cy="6857143"/>
          </a:xfrm>
          <a:prstGeom prst="rect">
            <a:avLst/>
          </a:prstGeom>
          <a:ln w="12700">
            <a:miter lim="400000"/>
          </a:ln>
        </p:spPr>
      </p:pic>
      <p:sp>
        <p:nvSpPr>
          <p:cNvPr id="29" name="Shape 29"/>
          <p:cNvSpPr/>
          <p:nvPr/>
        </p:nvSpPr>
        <p:spPr>
          <a:xfrm>
            <a:off x="1663546" y="5412511"/>
            <a:ext cx="3780209" cy="1844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lvl1pPr>
          </a:lstStyle>
          <a:p>
            <a:r>
              <a:t>Course title</a:t>
            </a:r>
          </a:p>
        </p:txBody>
      </p:sp>
      <p:sp>
        <p:nvSpPr>
          <p:cNvPr id="30" name="Shape 30"/>
          <p:cNvSpPr/>
          <p:nvPr/>
        </p:nvSpPr>
        <p:spPr>
          <a:xfrm>
            <a:off x="5178059" y="5934433"/>
            <a:ext cx="3747028" cy="1285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lvl1pPr>
          </a:lstStyle>
          <a:p>
            <a:r>
              <a:t>Module 1: Name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Activity- Knowledge Checks">
    <p:spTree>
      <p:nvGrpSpPr>
        <p:cNvPr id="1" name=""/>
        <p:cNvGrpSpPr/>
        <p:nvPr/>
      </p:nvGrpSpPr>
      <p:grpSpPr>
        <a:xfrm>
          <a:off x="0" y="0"/>
          <a:ext cx="0" cy="0"/>
          <a:chOff x="0" y="0"/>
          <a:chExt cx="0" cy="0"/>
        </a:xfrm>
      </p:grpSpPr>
      <p:sp>
        <p:nvSpPr>
          <p:cNvPr id="708" name="Shape 708"/>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09" name="Shape 709"/>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Knowledge Checks</a:t>
            </a:r>
          </a:p>
        </p:txBody>
      </p:sp>
      <p:sp>
        <p:nvSpPr>
          <p:cNvPr id="710" name="Shape 710"/>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11" name="Shape 711"/>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16" name="Group 716"/>
          <p:cNvGrpSpPr/>
          <p:nvPr/>
        </p:nvGrpSpPr>
        <p:grpSpPr>
          <a:xfrm>
            <a:off x="8119785" y="1221666"/>
            <a:ext cx="733758" cy="1405511"/>
            <a:chOff x="0" y="0"/>
            <a:chExt cx="733757" cy="1405510"/>
          </a:xfrm>
        </p:grpSpPr>
        <p:grpSp>
          <p:nvGrpSpPr>
            <p:cNvPr id="714" name="Group 714" descr="Light Bulb_PC [Converted].png"/>
            <p:cNvGrpSpPr/>
            <p:nvPr/>
          </p:nvGrpSpPr>
          <p:grpSpPr>
            <a:xfrm>
              <a:off x="-1" y="-1"/>
              <a:ext cx="710619" cy="1145872"/>
              <a:chOff x="0" y="0"/>
              <a:chExt cx="710617" cy="1145870"/>
            </a:xfrm>
          </p:grpSpPr>
          <p:sp>
            <p:nvSpPr>
              <p:cNvPr id="712" name="Shape 712"/>
              <p:cNvSpPr/>
              <p:nvPr/>
            </p:nvSpPr>
            <p:spPr>
              <a:xfrm>
                <a:off x="0" y="0"/>
                <a:ext cx="710618" cy="114587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13" name="image7.png"/>
              <p:cNvPicPr>
                <a:picLocks noChangeAspect="1"/>
              </p:cNvPicPr>
              <p:nvPr/>
            </p:nvPicPr>
            <p:blipFill>
              <a:blip r:embed="rId2">
                <a:extLst/>
              </a:blip>
              <a:stretch>
                <a:fillRect/>
              </a:stretch>
            </p:blipFill>
            <p:spPr>
              <a:xfrm>
                <a:off x="0" y="0"/>
                <a:ext cx="710618" cy="1145871"/>
              </a:xfrm>
              <a:prstGeom prst="rect">
                <a:avLst/>
              </a:prstGeom>
              <a:ln w="12700" cap="flat">
                <a:noFill/>
                <a:miter lim="400000"/>
              </a:ln>
              <a:effectLst/>
            </p:spPr>
          </p:pic>
        </p:grpSp>
        <p:pic>
          <p:nvPicPr>
            <p:cNvPr id="715" name="image8.png"/>
            <p:cNvPicPr>
              <a:picLocks noChangeAspect="1"/>
            </p:cNvPicPr>
            <p:nvPr/>
          </p:nvPicPr>
          <p:blipFill>
            <a:blip r:embed="rId3">
              <a:extLst/>
            </a:blip>
            <a:stretch>
              <a:fillRect/>
            </a:stretch>
          </p:blipFill>
          <p:spPr>
            <a:xfrm>
              <a:off x="8851" y="1178263"/>
              <a:ext cx="724907" cy="227248"/>
            </a:xfrm>
            <a:prstGeom prst="rect">
              <a:avLst/>
            </a:prstGeom>
            <a:ln w="12700" cap="flat">
              <a:noFill/>
              <a:miter lim="400000"/>
            </a:ln>
            <a:effectLst/>
          </p:spPr>
        </p:pic>
      </p:grpSp>
      <p:sp>
        <p:nvSpPr>
          <p:cNvPr id="717" name="Shape 7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Activity- Discussion">
    <p:spTree>
      <p:nvGrpSpPr>
        <p:cNvPr id="1" name=""/>
        <p:cNvGrpSpPr/>
        <p:nvPr/>
      </p:nvGrpSpPr>
      <p:grpSpPr>
        <a:xfrm>
          <a:off x="0" y="0"/>
          <a:ext cx="0" cy="0"/>
          <a:chOff x="0" y="0"/>
          <a:chExt cx="0" cy="0"/>
        </a:xfrm>
      </p:grpSpPr>
      <p:sp>
        <p:nvSpPr>
          <p:cNvPr id="724" name="Shape 72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25" name="Shape 72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Discussion</a:t>
            </a:r>
          </a:p>
        </p:txBody>
      </p:sp>
      <p:sp>
        <p:nvSpPr>
          <p:cNvPr id="726" name="Shape 72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27" name="Shape 727"/>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35" name="Group 735"/>
          <p:cNvGrpSpPr/>
          <p:nvPr/>
        </p:nvGrpSpPr>
        <p:grpSpPr>
          <a:xfrm>
            <a:off x="7376280" y="1181326"/>
            <a:ext cx="1513373" cy="1718940"/>
            <a:chOff x="0" y="0"/>
            <a:chExt cx="1513372" cy="1718938"/>
          </a:xfrm>
        </p:grpSpPr>
        <p:grpSp>
          <p:nvGrpSpPr>
            <p:cNvPr id="733" name="Group 733"/>
            <p:cNvGrpSpPr/>
            <p:nvPr/>
          </p:nvGrpSpPr>
          <p:grpSpPr>
            <a:xfrm>
              <a:off x="1197" y="0"/>
              <a:ext cx="1410374" cy="1383578"/>
              <a:chOff x="0" y="0"/>
              <a:chExt cx="1410372" cy="1383576"/>
            </a:xfrm>
          </p:grpSpPr>
          <p:sp>
            <p:nvSpPr>
              <p:cNvPr id="728" name="Shape 728"/>
              <p:cNvSpPr/>
              <p:nvPr/>
            </p:nvSpPr>
            <p:spPr>
              <a:xfrm>
                <a:off x="377501" y="0"/>
                <a:ext cx="675076" cy="753834"/>
              </a:xfrm>
              <a:custGeom>
                <a:avLst/>
                <a:gdLst/>
                <a:ahLst/>
                <a:cxnLst>
                  <a:cxn ang="0">
                    <a:pos x="wd2" y="hd2"/>
                  </a:cxn>
                  <a:cxn ang="5400000">
                    <a:pos x="wd2" y="hd2"/>
                  </a:cxn>
                  <a:cxn ang="10800000">
                    <a:pos x="wd2" y="hd2"/>
                  </a:cxn>
                  <a:cxn ang="16200000">
                    <a:pos x="wd2" y="hd2"/>
                  </a:cxn>
                </a:cxnLst>
                <a:rect l="0" t="0" r="r" b="b"/>
                <a:pathLst>
                  <a:path w="21600" h="21600" extrusionOk="0">
                    <a:moveTo>
                      <a:pt x="13240" y="13801"/>
                    </a:moveTo>
                    <a:cubicBezTo>
                      <a:pt x="13240" y="13801"/>
                      <a:pt x="13240" y="13801"/>
                      <a:pt x="13240" y="13801"/>
                    </a:cubicBezTo>
                    <a:cubicBezTo>
                      <a:pt x="13240" y="13801"/>
                      <a:pt x="13240" y="13801"/>
                      <a:pt x="13240" y="13801"/>
                    </a:cubicBezTo>
                    <a:cubicBezTo>
                      <a:pt x="13285" y="13763"/>
                      <a:pt x="13331" y="13725"/>
                      <a:pt x="13421" y="13725"/>
                    </a:cubicBezTo>
                    <a:cubicBezTo>
                      <a:pt x="14415" y="13304"/>
                      <a:pt x="15274" y="12769"/>
                      <a:pt x="15861" y="12004"/>
                    </a:cubicBezTo>
                    <a:cubicBezTo>
                      <a:pt x="16449" y="11278"/>
                      <a:pt x="16810" y="10360"/>
                      <a:pt x="16810" y="9137"/>
                    </a:cubicBezTo>
                    <a:cubicBezTo>
                      <a:pt x="16810" y="7914"/>
                      <a:pt x="16087" y="6576"/>
                      <a:pt x="14912" y="5582"/>
                    </a:cubicBezTo>
                    <a:cubicBezTo>
                      <a:pt x="13828" y="4664"/>
                      <a:pt x="12382" y="4052"/>
                      <a:pt x="10800" y="4052"/>
                    </a:cubicBezTo>
                    <a:cubicBezTo>
                      <a:pt x="9218" y="4052"/>
                      <a:pt x="7772" y="4664"/>
                      <a:pt x="6688" y="5582"/>
                    </a:cubicBezTo>
                    <a:cubicBezTo>
                      <a:pt x="5513" y="6576"/>
                      <a:pt x="4790" y="7914"/>
                      <a:pt x="4790" y="9137"/>
                    </a:cubicBezTo>
                    <a:cubicBezTo>
                      <a:pt x="4790" y="10360"/>
                      <a:pt x="5151" y="11278"/>
                      <a:pt x="5739" y="12004"/>
                    </a:cubicBezTo>
                    <a:cubicBezTo>
                      <a:pt x="6326" y="12731"/>
                      <a:pt x="7140" y="13266"/>
                      <a:pt x="8179" y="13686"/>
                    </a:cubicBezTo>
                    <a:cubicBezTo>
                      <a:pt x="8405" y="13763"/>
                      <a:pt x="8586" y="13992"/>
                      <a:pt x="8586" y="14222"/>
                    </a:cubicBezTo>
                    <a:cubicBezTo>
                      <a:pt x="8586" y="15254"/>
                      <a:pt x="8586" y="15254"/>
                      <a:pt x="8586" y="15254"/>
                    </a:cubicBezTo>
                    <a:cubicBezTo>
                      <a:pt x="10122" y="15254"/>
                      <a:pt x="10122" y="15254"/>
                      <a:pt x="10122" y="15254"/>
                    </a:cubicBezTo>
                    <a:cubicBezTo>
                      <a:pt x="10438" y="11316"/>
                      <a:pt x="10438" y="11316"/>
                      <a:pt x="10438" y="11316"/>
                    </a:cubicBezTo>
                    <a:cubicBezTo>
                      <a:pt x="7818" y="11660"/>
                      <a:pt x="7818" y="11660"/>
                      <a:pt x="7818" y="11660"/>
                    </a:cubicBezTo>
                    <a:cubicBezTo>
                      <a:pt x="11749" y="5238"/>
                      <a:pt x="11749" y="5238"/>
                      <a:pt x="11749" y="5238"/>
                    </a:cubicBezTo>
                    <a:cubicBezTo>
                      <a:pt x="10981" y="9596"/>
                      <a:pt x="10981" y="9596"/>
                      <a:pt x="10981" y="9596"/>
                    </a:cubicBezTo>
                    <a:cubicBezTo>
                      <a:pt x="13331" y="9213"/>
                      <a:pt x="13331" y="9213"/>
                      <a:pt x="13331" y="9213"/>
                    </a:cubicBezTo>
                    <a:cubicBezTo>
                      <a:pt x="11478" y="15254"/>
                      <a:pt x="11478" y="15254"/>
                      <a:pt x="11478" y="15254"/>
                    </a:cubicBezTo>
                    <a:cubicBezTo>
                      <a:pt x="13014" y="15254"/>
                      <a:pt x="13014" y="15254"/>
                      <a:pt x="13014" y="15254"/>
                    </a:cubicBezTo>
                    <a:cubicBezTo>
                      <a:pt x="13014" y="14222"/>
                      <a:pt x="13014" y="14222"/>
                      <a:pt x="13014" y="14222"/>
                    </a:cubicBezTo>
                    <a:cubicBezTo>
                      <a:pt x="13014" y="14222"/>
                      <a:pt x="13014" y="14222"/>
                      <a:pt x="13014" y="14222"/>
                    </a:cubicBezTo>
                    <a:cubicBezTo>
                      <a:pt x="13014" y="14069"/>
                      <a:pt x="13105" y="13916"/>
                      <a:pt x="13240" y="13801"/>
                    </a:cubicBezTo>
                    <a:close/>
                    <a:moveTo>
                      <a:pt x="16313" y="3938"/>
                    </a:moveTo>
                    <a:cubicBezTo>
                      <a:pt x="16223" y="4052"/>
                      <a:pt x="16268" y="4244"/>
                      <a:pt x="16449" y="4358"/>
                    </a:cubicBezTo>
                    <a:cubicBezTo>
                      <a:pt x="16584" y="4511"/>
                      <a:pt x="16810" y="4549"/>
                      <a:pt x="16946" y="4473"/>
                    </a:cubicBezTo>
                    <a:cubicBezTo>
                      <a:pt x="18798" y="3326"/>
                      <a:pt x="18798" y="3326"/>
                      <a:pt x="18798" y="3326"/>
                    </a:cubicBezTo>
                    <a:cubicBezTo>
                      <a:pt x="18934" y="3250"/>
                      <a:pt x="18934" y="3097"/>
                      <a:pt x="18753" y="2944"/>
                    </a:cubicBezTo>
                    <a:cubicBezTo>
                      <a:pt x="18121" y="2408"/>
                      <a:pt x="18121" y="2408"/>
                      <a:pt x="18121" y="2408"/>
                    </a:cubicBezTo>
                    <a:cubicBezTo>
                      <a:pt x="17940" y="2256"/>
                      <a:pt x="17759" y="2256"/>
                      <a:pt x="17669" y="2370"/>
                    </a:cubicBezTo>
                    <a:cubicBezTo>
                      <a:pt x="16313" y="3938"/>
                      <a:pt x="16313" y="3938"/>
                      <a:pt x="16313" y="3938"/>
                    </a:cubicBezTo>
                    <a:close/>
                    <a:moveTo>
                      <a:pt x="4654" y="13801"/>
                    </a:moveTo>
                    <a:cubicBezTo>
                      <a:pt x="4790" y="13725"/>
                      <a:pt x="5016" y="13763"/>
                      <a:pt x="5151" y="13916"/>
                    </a:cubicBezTo>
                    <a:cubicBezTo>
                      <a:pt x="5332" y="14030"/>
                      <a:pt x="5377" y="14222"/>
                      <a:pt x="5287" y="14336"/>
                    </a:cubicBezTo>
                    <a:cubicBezTo>
                      <a:pt x="3931" y="15904"/>
                      <a:pt x="3931" y="15904"/>
                      <a:pt x="3931" y="15904"/>
                    </a:cubicBezTo>
                    <a:cubicBezTo>
                      <a:pt x="3841" y="16018"/>
                      <a:pt x="3660" y="16018"/>
                      <a:pt x="3479" y="15865"/>
                    </a:cubicBezTo>
                    <a:cubicBezTo>
                      <a:pt x="2847" y="15330"/>
                      <a:pt x="2847" y="15330"/>
                      <a:pt x="2847" y="15330"/>
                    </a:cubicBezTo>
                    <a:cubicBezTo>
                      <a:pt x="2666" y="15177"/>
                      <a:pt x="2666" y="15024"/>
                      <a:pt x="2802" y="14948"/>
                    </a:cubicBezTo>
                    <a:cubicBezTo>
                      <a:pt x="4654" y="13801"/>
                      <a:pt x="4654" y="13801"/>
                      <a:pt x="4654" y="13801"/>
                    </a:cubicBezTo>
                    <a:close/>
                    <a:moveTo>
                      <a:pt x="16946" y="13801"/>
                    </a:moveTo>
                    <a:cubicBezTo>
                      <a:pt x="16810" y="13725"/>
                      <a:pt x="16584" y="13763"/>
                      <a:pt x="16449" y="13916"/>
                    </a:cubicBezTo>
                    <a:cubicBezTo>
                      <a:pt x="16268" y="14030"/>
                      <a:pt x="16223" y="14222"/>
                      <a:pt x="16313" y="14336"/>
                    </a:cubicBezTo>
                    <a:cubicBezTo>
                      <a:pt x="17669" y="15904"/>
                      <a:pt x="17669" y="15904"/>
                      <a:pt x="17669" y="15904"/>
                    </a:cubicBezTo>
                    <a:cubicBezTo>
                      <a:pt x="17759" y="16018"/>
                      <a:pt x="17940" y="16018"/>
                      <a:pt x="18121" y="15865"/>
                    </a:cubicBezTo>
                    <a:cubicBezTo>
                      <a:pt x="18753" y="15330"/>
                      <a:pt x="18753" y="15330"/>
                      <a:pt x="18753" y="15330"/>
                    </a:cubicBezTo>
                    <a:cubicBezTo>
                      <a:pt x="18934" y="15177"/>
                      <a:pt x="18934" y="15024"/>
                      <a:pt x="18798" y="14948"/>
                    </a:cubicBezTo>
                    <a:cubicBezTo>
                      <a:pt x="16946" y="13801"/>
                      <a:pt x="16946" y="13801"/>
                      <a:pt x="16946" y="13801"/>
                    </a:cubicBezTo>
                    <a:close/>
                    <a:moveTo>
                      <a:pt x="5287" y="3938"/>
                    </a:moveTo>
                    <a:cubicBezTo>
                      <a:pt x="5377" y="4052"/>
                      <a:pt x="5332" y="4244"/>
                      <a:pt x="5151" y="4358"/>
                    </a:cubicBezTo>
                    <a:cubicBezTo>
                      <a:pt x="5016" y="4511"/>
                      <a:pt x="4790" y="4549"/>
                      <a:pt x="4654" y="4473"/>
                    </a:cubicBezTo>
                    <a:cubicBezTo>
                      <a:pt x="2802" y="3326"/>
                      <a:pt x="2802" y="3326"/>
                      <a:pt x="2802" y="3326"/>
                    </a:cubicBezTo>
                    <a:cubicBezTo>
                      <a:pt x="2666" y="3250"/>
                      <a:pt x="2666" y="3097"/>
                      <a:pt x="2847" y="2944"/>
                    </a:cubicBezTo>
                    <a:cubicBezTo>
                      <a:pt x="3479" y="2408"/>
                      <a:pt x="3479" y="2408"/>
                      <a:pt x="3479" y="2408"/>
                    </a:cubicBezTo>
                    <a:cubicBezTo>
                      <a:pt x="3660" y="2256"/>
                      <a:pt x="3841" y="2256"/>
                      <a:pt x="3931" y="2370"/>
                    </a:cubicBezTo>
                    <a:cubicBezTo>
                      <a:pt x="5287" y="3938"/>
                      <a:pt x="5287" y="3938"/>
                      <a:pt x="5287" y="3938"/>
                    </a:cubicBezTo>
                    <a:close/>
                    <a:moveTo>
                      <a:pt x="8179" y="18427"/>
                    </a:moveTo>
                    <a:cubicBezTo>
                      <a:pt x="13421" y="17777"/>
                      <a:pt x="13421" y="17777"/>
                      <a:pt x="13421" y="17777"/>
                    </a:cubicBezTo>
                    <a:cubicBezTo>
                      <a:pt x="13421" y="16936"/>
                      <a:pt x="13421" y="16936"/>
                      <a:pt x="13421" y="16936"/>
                    </a:cubicBezTo>
                    <a:cubicBezTo>
                      <a:pt x="8179" y="17586"/>
                      <a:pt x="8179" y="17586"/>
                      <a:pt x="8179" y="17586"/>
                    </a:cubicBezTo>
                    <a:cubicBezTo>
                      <a:pt x="8179" y="18427"/>
                      <a:pt x="8179" y="18427"/>
                      <a:pt x="8179" y="18427"/>
                    </a:cubicBezTo>
                    <a:close/>
                    <a:moveTo>
                      <a:pt x="13421" y="18465"/>
                    </a:moveTo>
                    <a:cubicBezTo>
                      <a:pt x="8360" y="19077"/>
                      <a:pt x="8360" y="19077"/>
                      <a:pt x="8360" y="19077"/>
                    </a:cubicBezTo>
                    <a:cubicBezTo>
                      <a:pt x="8812" y="19497"/>
                      <a:pt x="8812" y="19497"/>
                      <a:pt x="8812" y="19497"/>
                    </a:cubicBezTo>
                    <a:cubicBezTo>
                      <a:pt x="12788" y="19497"/>
                      <a:pt x="12788" y="19497"/>
                      <a:pt x="12788" y="19497"/>
                    </a:cubicBezTo>
                    <a:cubicBezTo>
                      <a:pt x="13421" y="18962"/>
                      <a:pt x="13421" y="18962"/>
                      <a:pt x="13421" y="18962"/>
                    </a:cubicBezTo>
                    <a:cubicBezTo>
                      <a:pt x="13421" y="18465"/>
                      <a:pt x="13421" y="18465"/>
                      <a:pt x="13421" y="18465"/>
                    </a:cubicBezTo>
                    <a:close/>
                    <a:moveTo>
                      <a:pt x="8179" y="16898"/>
                    </a:moveTo>
                    <a:cubicBezTo>
                      <a:pt x="13421" y="16248"/>
                      <a:pt x="13421" y="16248"/>
                      <a:pt x="13421" y="16248"/>
                    </a:cubicBezTo>
                    <a:cubicBezTo>
                      <a:pt x="13421" y="15942"/>
                      <a:pt x="13421" y="15942"/>
                      <a:pt x="13421" y="15942"/>
                    </a:cubicBezTo>
                    <a:cubicBezTo>
                      <a:pt x="8179" y="15942"/>
                      <a:pt x="8179" y="15942"/>
                      <a:pt x="8179" y="15942"/>
                    </a:cubicBezTo>
                    <a:cubicBezTo>
                      <a:pt x="8179" y="16898"/>
                      <a:pt x="8179" y="16898"/>
                      <a:pt x="8179" y="16898"/>
                    </a:cubicBezTo>
                    <a:close/>
                    <a:moveTo>
                      <a:pt x="11207" y="2179"/>
                    </a:moveTo>
                    <a:cubicBezTo>
                      <a:pt x="11207" y="2294"/>
                      <a:pt x="11026" y="2370"/>
                      <a:pt x="10800" y="2370"/>
                    </a:cubicBezTo>
                    <a:cubicBezTo>
                      <a:pt x="10574" y="2370"/>
                      <a:pt x="10393" y="2294"/>
                      <a:pt x="10393" y="2179"/>
                    </a:cubicBezTo>
                    <a:cubicBezTo>
                      <a:pt x="9987" y="268"/>
                      <a:pt x="9987" y="268"/>
                      <a:pt x="9987" y="268"/>
                    </a:cubicBezTo>
                    <a:cubicBezTo>
                      <a:pt x="9941" y="115"/>
                      <a:pt x="10122" y="0"/>
                      <a:pt x="10348" y="0"/>
                    </a:cubicBezTo>
                    <a:cubicBezTo>
                      <a:pt x="11252" y="0"/>
                      <a:pt x="11252" y="0"/>
                      <a:pt x="11252" y="0"/>
                    </a:cubicBezTo>
                    <a:cubicBezTo>
                      <a:pt x="11478" y="0"/>
                      <a:pt x="11659" y="115"/>
                      <a:pt x="11613" y="268"/>
                    </a:cubicBezTo>
                    <a:cubicBezTo>
                      <a:pt x="11207" y="2179"/>
                      <a:pt x="11207" y="2179"/>
                      <a:pt x="11207" y="2179"/>
                    </a:cubicBezTo>
                    <a:close/>
                    <a:moveTo>
                      <a:pt x="19024" y="8793"/>
                    </a:moveTo>
                    <a:cubicBezTo>
                      <a:pt x="18889" y="8793"/>
                      <a:pt x="18798" y="8946"/>
                      <a:pt x="18798" y="9137"/>
                    </a:cubicBezTo>
                    <a:cubicBezTo>
                      <a:pt x="18798" y="9328"/>
                      <a:pt x="18889" y="9481"/>
                      <a:pt x="19024" y="9481"/>
                    </a:cubicBezTo>
                    <a:cubicBezTo>
                      <a:pt x="21284" y="9825"/>
                      <a:pt x="21284" y="9825"/>
                      <a:pt x="21284" y="9825"/>
                    </a:cubicBezTo>
                    <a:cubicBezTo>
                      <a:pt x="21464" y="9863"/>
                      <a:pt x="21600" y="9710"/>
                      <a:pt x="21600" y="9519"/>
                    </a:cubicBezTo>
                    <a:cubicBezTo>
                      <a:pt x="21600" y="8755"/>
                      <a:pt x="21600" y="8755"/>
                      <a:pt x="21600" y="8755"/>
                    </a:cubicBezTo>
                    <a:cubicBezTo>
                      <a:pt x="21600" y="8564"/>
                      <a:pt x="21464" y="8411"/>
                      <a:pt x="21284" y="8449"/>
                    </a:cubicBezTo>
                    <a:cubicBezTo>
                      <a:pt x="19024" y="8793"/>
                      <a:pt x="19024" y="8793"/>
                      <a:pt x="19024" y="8793"/>
                    </a:cubicBezTo>
                    <a:close/>
                    <a:moveTo>
                      <a:pt x="2576" y="8793"/>
                    </a:moveTo>
                    <a:cubicBezTo>
                      <a:pt x="2711" y="8793"/>
                      <a:pt x="2802" y="8946"/>
                      <a:pt x="2802" y="9137"/>
                    </a:cubicBezTo>
                    <a:cubicBezTo>
                      <a:pt x="2802" y="9328"/>
                      <a:pt x="2711" y="9481"/>
                      <a:pt x="2576" y="9481"/>
                    </a:cubicBezTo>
                    <a:cubicBezTo>
                      <a:pt x="316" y="9825"/>
                      <a:pt x="316" y="9825"/>
                      <a:pt x="316" y="9825"/>
                    </a:cubicBezTo>
                    <a:cubicBezTo>
                      <a:pt x="136" y="9863"/>
                      <a:pt x="0" y="9710"/>
                      <a:pt x="0" y="9519"/>
                    </a:cubicBezTo>
                    <a:cubicBezTo>
                      <a:pt x="0" y="8755"/>
                      <a:pt x="0" y="8755"/>
                      <a:pt x="0" y="8755"/>
                    </a:cubicBezTo>
                    <a:cubicBezTo>
                      <a:pt x="0" y="8564"/>
                      <a:pt x="136" y="8411"/>
                      <a:pt x="316" y="8449"/>
                    </a:cubicBezTo>
                    <a:cubicBezTo>
                      <a:pt x="2576" y="8793"/>
                      <a:pt x="2576" y="8793"/>
                      <a:pt x="2576" y="8793"/>
                    </a:cubicBezTo>
                    <a:close/>
                    <a:moveTo>
                      <a:pt x="12382" y="20606"/>
                    </a:moveTo>
                    <a:cubicBezTo>
                      <a:pt x="12382" y="21141"/>
                      <a:pt x="11839" y="21600"/>
                      <a:pt x="11162" y="21600"/>
                    </a:cubicBezTo>
                    <a:cubicBezTo>
                      <a:pt x="10438" y="21600"/>
                      <a:pt x="10438" y="21600"/>
                      <a:pt x="10438" y="21600"/>
                    </a:cubicBezTo>
                    <a:cubicBezTo>
                      <a:pt x="9761" y="21600"/>
                      <a:pt x="9218" y="21141"/>
                      <a:pt x="9218" y="20606"/>
                    </a:cubicBezTo>
                    <a:cubicBezTo>
                      <a:pt x="8541" y="20606"/>
                      <a:pt x="8541" y="20606"/>
                      <a:pt x="8541" y="20606"/>
                    </a:cubicBezTo>
                    <a:cubicBezTo>
                      <a:pt x="8315" y="20606"/>
                      <a:pt x="8179" y="20530"/>
                      <a:pt x="8044" y="20415"/>
                    </a:cubicBezTo>
                    <a:cubicBezTo>
                      <a:pt x="7049" y="19574"/>
                      <a:pt x="7049" y="19574"/>
                      <a:pt x="7049" y="19574"/>
                    </a:cubicBezTo>
                    <a:cubicBezTo>
                      <a:pt x="6959" y="19459"/>
                      <a:pt x="6869" y="19306"/>
                      <a:pt x="6869" y="19192"/>
                    </a:cubicBezTo>
                    <a:cubicBezTo>
                      <a:pt x="6869" y="19192"/>
                      <a:pt x="6869" y="19192"/>
                      <a:pt x="6869" y="19192"/>
                    </a:cubicBezTo>
                    <a:cubicBezTo>
                      <a:pt x="6869" y="15445"/>
                      <a:pt x="6869" y="15445"/>
                      <a:pt x="6869" y="15445"/>
                    </a:cubicBezTo>
                    <a:cubicBezTo>
                      <a:pt x="6869" y="15216"/>
                      <a:pt x="7049" y="15024"/>
                      <a:pt x="7275" y="14948"/>
                    </a:cubicBezTo>
                    <a:cubicBezTo>
                      <a:pt x="7275" y="14527"/>
                      <a:pt x="7275" y="14527"/>
                      <a:pt x="7275" y="14527"/>
                    </a:cubicBezTo>
                    <a:cubicBezTo>
                      <a:pt x="6191" y="14069"/>
                      <a:pt x="5332" y="13457"/>
                      <a:pt x="4654" y="12654"/>
                    </a:cubicBezTo>
                    <a:cubicBezTo>
                      <a:pt x="3931" y="11737"/>
                      <a:pt x="3479" y="10590"/>
                      <a:pt x="3479" y="9137"/>
                    </a:cubicBezTo>
                    <a:cubicBezTo>
                      <a:pt x="3479" y="7608"/>
                      <a:pt x="4383" y="6002"/>
                      <a:pt x="5784" y="4817"/>
                    </a:cubicBezTo>
                    <a:cubicBezTo>
                      <a:pt x="7095" y="3708"/>
                      <a:pt x="8857" y="2944"/>
                      <a:pt x="10800" y="2944"/>
                    </a:cubicBezTo>
                    <a:cubicBezTo>
                      <a:pt x="12743" y="2944"/>
                      <a:pt x="14505" y="3708"/>
                      <a:pt x="15816" y="4817"/>
                    </a:cubicBezTo>
                    <a:cubicBezTo>
                      <a:pt x="17217" y="6002"/>
                      <a:pt x="18121" y="7608"/>
                      <a:pt x="18121" y="9137"/>
                    </a:cubicBezTo>
                    <a:cubicBezTo>
                      <a:pt x="18121" y="10590"/>
                      <a:pt x="17669" y="11737"/>
                      <a:pt x="16946" y="12654"/>
                    </a:cubicBezTo>
                    <a:cubicBezTo>
                      <a:pt x="16268" y="13457"/>
                      <a:pt x="15409" y="14069"/>
                      <a:pt x="14325" y="14527"/>
                    </a:cubicBezTo>
                    <a:cubicBezTo>
                      <a:pt x="14325" y="14948"/>
                      <a:pt x="14325" y="14948"/>
                      <a:pt x="14325" y="14948"/>
                    </a:cubicBezTo>
                    <a:cubicBezTo>
                      <a:pt x="14551" y="15024"/>
                      <a:pt x="14731" y="15216"/>
                      <a:pt x="14731" y="15445"/>
                    </a:cubicBezTo>
                    <a:cubicBezTo>
                      <a:pt x="14731" y="19192"/>
                      <a:pt x="14731" y="19192"/>
                      <a:pt x="14731" y="19192"/>
                    </a:cubicBezTo>
                    <a:cubicBezTo>
                      <a:pt x="14731" y="19344"/>
                      <a:pt x="14641" y="19497"/>
                      <a:pt x="14505" y="19612"/>
                    </a:cubicBezTo>
                    <a:cubicBezTo>
                      <a:pt x="13511" y="20415"/>
                      <a:pt x="13511" y="20415"/>
                      <a:pt x="13511" y="20415"/>
                    </a:cubicBezTo>
                    <a:cubicBezTo>
                      <a:pt x="13421" y="20530"/>
                      <a:pt x="13240" y="20606"/>
                      <a:pt x="13059" y="20606"/>
                    </a:cubicBezTo>
                    <a:cubicBezTo>
                      <a:pt x="13059" y="20606"/>
                      <a:pt x="13059" y="20606"/>
                      <a:pt x="13059" y="20606"/>
                    </a:cubicBezTo>
                    <a:cubicBezTo>
                      <a:pt x="12382" y="20606"/>
                      <a:pt x="12382" y="20606"/>
                      <a:pt x="12382" y="20606"/>
                    </a:cubicBezTo>
                    <a:close/>
                  </a:path>
                </a:pathLst>
              </a:custGeom>
              <a:solidFill>
                <a:srgbClr val="7030A0"/>
              </a:solidFill>
              <a:ln w="12700" cap="flat">
                <a:noFill/>
                <a:miter lim="400000"/>
              </a:ln>
              <a:effectLst/>
            </p:spPr>
            <p:txBody>
              <a:bodyPr wrap="square" lIns="45719" tIns="45719" rIns="45719" bIns="45719" numCol="1" anchor="t">
                <a:noAutofit/>
              </a:bodyPr>
              <a:lstStyle/>
              <a:p>
                <a:endParaRPr/>
              </a:p>
            </p:txBody>
          </p:sp>
          <p:sp>
            <p:nvSpPr>
              <p:cNvPr id="729" name="Shape 729"/>
              <p:cNvSpPr/>
              <p:nvPr/>
            </p:nvSpPr>
            <p:spPr>
              <a:xfrm>
                <a:off x="130523" y="539781"/>
                <a:ext cx="260153" cy="3071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3757"/>
                      <a:pt x="0" y="8452"/>
                    </a:cubicBezTo>
                    <a:cubicBezTo>
                      <a:pt x="0" y="12866"/>
                      <a:pt x="4065" y="21600"/>
                      <a:pt x="10800" y="21600"/>
                    </a:cubicBezTo>
                    <a:cubicBezTo>
                      <a:pt x="17535" y="21600"/>
                      <a:pt x="21600" y="12866"/>
                      <a:pt x="21600" y="8452"/>
                    </a:cubicBezTo>
                    <a:cubicBezTo>
                      <a:pt x="21600" y="3757"/>
                      <a:pt x="16723" y="0"/>
                      <a:pt x="10800" y="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0" name="Shape 730"/>
              <p:cNvSpPr/>
              <p:nvPr/>
            </p:nvSpPr>
            <p:spPr>
              <a:xfrm>
                <a:off x="0" y="897363"/>
                <a:ext cx="474972" cy="486214"/>
              </a:xfrm>
              <a:custGeom>
                <a:avLst/>
                <a:gdLst/>
                <a:ahLst/>
                <a:cxnLst>
                  <a:cxn ang="0">
                    <a:pos x="wd2" y="hd2"/>
                  </a:cxn>
                  <a:cxn ang="5400000">
                    <a:pos x="wd2" y="hd2"/>
                  </a:cxn>
                  <a:cxn ang="10800000">
                    <a:pos x="wd2" y="hd2"/>
                  </a:cxn>
                  <a:cxn ang="16200000">
                    <a:pos x="wd2" y="hd2"/>
                  </a:cxn>
                </a:cxnLst>
                <a:rect l="0" t="0" r="r" b="b"/>
                <a:pathLst>
                  <a:path w="21486" h="21563" extrusionOk="0">
                    <a:moveTo>
                      <a:pt x="7551" y="199"/>
                    </a:moveTo>
                    <a:cubicBezTo>
                      <a:pt x="8190" y="848"/>
                      <a:pt x="10299" y="2088"/>
                      <a:pt x="11641" y="2855"/>
                    </a:cubicBezTo>
                    <a:cubicBezTo>
                      <a:pt x="12216" y="3150"/>
                      <a:pt x="12599" y="3681"/>
                      <a:pt x="12727" y="4271"/>
                    </a:cubicBezTo>
                    <a:cubicBezTo>
                      <a:pt x="13622" y="8402"/>
                      <a:pt x="13622" y="8402"/>
                      <a:pt x="13622" y="8402"/>
                    </a:cubicBezTo>
                    <a:cubicBezTo>
                      <a:pt x="13813" y="9288"/>
                      <a:pt x="15283" y="9052"/>
                      <a:pt x="15092" y="8107"/>
                    </a:cubicBezTo>
                    <a:cubicBezTo>
                      <a:pt x="14197" y="3917"/>
                      <a:pt x="14197" y="3917"/>
                      <a:pt x="14197" y="3917"/>
                    </a:cubicBezTo>
                    <a:cubicBezTo>
                      <a:pt x="14069" y="3327"/>
                      <a:pt x="14197" y="2796"/>
                      <a:pt x="14516" y="2265"/>
                    </a:cubicBezTo>
                    <a:cubicBezTo>
                      <a:pt x="14900" y="1674"/>
                      <a:pt x="15411" y="966"/>
                      <a:pt x="15731" y="494"/>
                    </a:cubicBezTo>
                    <a:cubicBezTo>
                      <a:pt x="15858" y="199"/>
                      <a:pt x="16178" y="81"/>
                      <a:pt x="16497" y="199"/>
                    </a:cubicBezTo>
                    <a:cubicBezTo>
                      <a:pt x="18031" y="848"/>
                      <a:pt x="18542" y="1733"/>
                      <a:pt x="19182" y="3327"/>
                    </a:cubicBezTo>
                    <a:cubicBezTo>
                      <a:pt x="20651" y="6927"/>
                      <a:pt x="20971" y="12061"/>
                      <a:pt x="21354" y="18140"/>
                    </a:cubicBezTo>
                    <a:cubicBezTo>
                      <a:pt x="21418" y="18848"/>
                      <a:pt x="21418" y="19497"/>
                      <a:pt x="21482" y="20383"/>
                    </a:cubicBezTo>
                    <a:cubicBezTo>
                      <a:pt x="21546" y="21209"/>
                      <a:pt x="20843" y="21563"/>
                      <a:pt x="20076" y="21563"/>
                    </a:cubicBezTo>
                    <a:cubicBezTo>
                      <a:pt x="2310" y="21563"/>
                      <a:pt x="2310" y="21563"/>
                      <a:pt x="2310" y="21563"/>
                    </a:cubicBezTo>
                    <a:cubicBezTo>
                      <a:pt x="1096" y="21563"/>
                      <a:pt x="74" y="20678"/>
                      <a:pt x="10" y="19497"/>
                    </a:cubicBezTo>
                    <a:cubicBezTo>
                      <a:pt x="-54" y="16252"/>
                      <a:pt x="202" y="12947"/>
                      <a:pt x="649" y="9996"/>
                    </a:cubicBezTo>
                    <a:cubicBezTo>
                      <a:pt x="968" y="7930"/>
                      <a:pt x="1480" y="5983"/>
                      <a:pt x="2119" y="4153"/>
                    </a:cubicBezTo>
                    <a:cubicBezTo>
                      <a:pt x="2566" y="3091"/>
                      <a:pt x="2822" y="1970"/>
                      <a:pt x="3844" y="1261"/>
                    </a:cubicBezTo>
                    <a:cubicBezTo>
                      <a:pt x="4739" y="612"/>
                      <a:pt x="6017" y="199"/>
                      <a:pt x="6976" y="22"/>
                    </a:cubicBezTo>
                    <a:cubicBezTo>
                      <a:pt x="7167" y="-37"/>
                      <a:pt x="7423" y="22"/>
                      <a:pt x="7551" y="199"/>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1" name="Shape 731"/>
              <p:cNvSpPr/>
              <p:nvPr/>
            </p:nvSpPr>
            <p:spPr>
              <a:xfrm>
                <a:off x="1032818" y="539781"/>
                <a:ext cx="263444" cy="307118"/>
              </a:xfrm>
              <a:custGeom>
                <a:avLst/>
                <a:gdLst/>
                <a:ahLst/>
                <a:cxnLst>
                  <a:cxn ang="0">
                    <a:pos x="wd2" y="hd2"/>
                  </a:cxn>
                  <a:cxn ang="5400000">
                    <a:pos x="wd2" y="hd2"/>
                  </a:cxn>
                  <a:cxn ang="10800000">
                    <a:pos x="wd2" y="hd2"/>
                  </a:cxn>
                  <a:cxn ang="16200000">
                    <a:pos x="wd2" y="hd2"/>
                  </a:cxn>
                </a:cxnLst>
                <a:rect l="0" t="0" r="r" b="b"/>
                <a:pathLst>
                  <a:path w="21600" h="21600" extrusionOk="0">
                    <a:moveTo>
                      <a:pt x="10742" y="0"/>
                    </a:moveTo>
                    <a:cubicBezTo>
                      <a:pt x="16813" y="0"/>
                      <a:pt x="21600" y="3757"/>
                      <a:pt x="21600" y="8452"/>
                    </a:cubicBezTo>
                    <a:cubicBezTo>
                      <a:pt x="21600" y="12866"/>
                      <a:pt x="17630" y="21600"/>
                      <a:pt x="10742" y="21600"/>
                    </a:cubicBezTo>
                    <a:cubicBezTo>
                      <a:pt x="3970" y="21600"/>
                      <a:pt x="0" y="12866"/>
                      <a:pt x="0" y="8452"/>
                    </a:cubicBezTo>
                    <a:cubicBezTo>
                      <a:pt x="0" y="3757"/>
                      <a:pt x="4787" y="0"/>
                      <a:pt x="10742" y="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2" name="Shape 732"/>
              <p:cNvSpPr/>
              <p:nvPr/>
            </p:nvSpPr>
            <p:spPr>
              <a:xfrm>
                <a:off x="947198" y="894557"/>
                <a:ext cx="463175" cy="489020"/>
              </a:xfrm>
              <a:custGeom>
                <a:avLst/>
                <a:gdLst/>
                <a:ahLst/>
                <a:cxnLst>
                  <a:cxn ang="0">
                    <a:pos x="wd2" y="hd2"/>
                  </a:cxn>
                  <a:cxn ang="5400000">
                    <a:pos x="wd2" y="hd2"/>
                  </a:cxn>
                  <a:cxn ang="10800000">
                    <a:pos x="wd2" y="hd2"/>
                  </a:cxn>
                  <a:cxn ang="16200000">
                    <a:pos x="wd2" y="hd2"/>
                  </a:cxn>
                </a:cxnLst>
                <a:rect l="0" t="0" r="r" b="b"/>
                <a:pathLst>
                  <a:path w="21547" h="21550" extrusionOk="0">
                    <a:moveTo>
                      <a:pt x="19105" y="21550"/>
                    </a:moveTo>
                    <a:cubicBezTo>
                      <a:pt x="1247" y="21550"/>
                      <a:pt x="1247" y="21550"/>
                      <a:pt x="1247" y="21550"/>
                    </a:cubicBezTo>
                    <a:cubicBezTo>
                      <a:pt x="525" y="21550"/>
                      <a:pt x="0" y="21020"/>
                      <a:pt x="0" y="20432"/>
                    </a:cubicBezTo>
                    <a:cubicBezTo>
                      <a:pt x="0" y="15782"/>
                      <a:pt x="1247" y="5365"/>
                      <a:pt x="4202" y="1539"/>
                    </a:cubicBezTo>
                    <a:cubicBezTo>
                      <a:pt x="4333" y="1421"/>
                      <a:pt x="4399" y="1363"/>
                      <a:pt x="4464" y="1245"/>
                    </a:cubicBezTo>
                    <a:cubicBezTo>
                      <a:pt x="5187" y="715"/>
                      <a:pt x="6106" y="303"/>
                      <a:pt x="7156" y="9"/>
                    </a:cubicBezTo>
                    <a:cubicBezTo>
                      <a:pt x="7353" y="-50"/>
                      <a:pt x="7550" y="185"/>
                      <a:pt x="7484" y="362"/>
                    </a:cubicBezTo>
                    <a:cubicBezTo>
                      <a:pt x="7156" y="1657"/>
                      <a:pt x="6828" y="4894"/>
                      <a:pt x="6697" y="5482"/>
                    </a:cubicBezTo>
                    <a:cubicBezTo>
                      <a:pt x="6500" y="6365"/>
                      <a:pt x="8010" y="6660"/>
                      <a:pt x="8207" y="5777"/>
                    </a:cubicBezTo>
                    <a:cubicBezTo>
                      <a:pt x="8929" y="1009"/>
                      <a:pt x="8929" y="1009"/>
                      <a:pt x="8929" y="1009"/>
                    </a:cubicBezTo>
                    <a:cubicBezTo>
                      <a:pt x="11227" y="1009"/>
                      <a:pt x="11227" y="1009"/>
                      <a:pt x="11227" y="1009"/>
                    </a:cubicBezTo>
                    <a:cubicBezTo>
                      <a:pt x="9651" y="5365"/>
                      <a:pt x="9651" y="5365"/>
                      <a:pt x="9651" y="5365"/>
                    </a:cubicBezTo>
                    <a:cubicBezTo>
                      <a:pt x="9257" y="6189"/>
                      <a:pt x="10702" y="6777"/>
                      <a:pt x="11095" y="5894"/>
                    </a:cubicBezTo>
                    <a:cubicBezTo>
                      <a:pt x="11424" y="5129"/>
                      <a:pt x="12934" y="1539"/>
                      <a:pt x="13131" y="362"/>
                    </a:cubicBezTo>
                    <a:cubicBezTo>
                      <a:pt x="13196" y="185"/>
                      <a:pt x="13328" y="127"/>
                      <a:pt x="13525" y="127"/>
                    </a:cubicBezTo>
                    <a:cubicBezTo>
                      <a:pt x="14969" y="480"/>
                      <a:pt x="18055" y="1186"/>
                      <a:pt x="18646" y="2422"/>
                    </a:cubicBezTo>
                    <a:cubicBezTo>
                      <a:pt x="19762" y="4717"/>
                      <a:pt x="20484" y="7307"/>
                      <a:pt x="20943" y="10014"/>
                    </a:cubicBezTo>
                    <a:cubicBezTo>
                      <a:pt x="21403" y="12957"/>
                      <a:pt x="21600" y="16135"/>
                      <a:pt x="21534" y="19372"/>
                    </a:cubicBezTo>
                    <a:cubicBezTo>
                      <a:pt x="21469" y="20549"/>
                      <a:pt x="20418" y="21550"/>
                      <a:pt x="19105" y="2155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grpSp>
        <p:pic>
          <p:nvPicPr>
            <p:cNvPr id="734" name="image8.png"/>
            <p:cNvPicPr>
              <a:picLocks noChangeAspect="1"/>
            </p:cNvPicPr>
            <p:nvPr/>
          </p:nvPicPr>
          <p:blipFill>
            <a:blip r:embed="rId2">
              <a:extLst/>
            </a:blip>
            <a:stretch>
              <a:fillRect/>
            </a:stretch>
          </p:blipFill>
          <p:spPr>
            <a:xfrm>
              <a:off x="-1" y="1383577"/>
              <a:ext cx="1513374" cy="335363"/>
            </a:xfrm>
            <a:prstGeom prst="rect">
              <a:avLst/>
            </a:prstGeom>
            <a:ln w="12700" cap="flat">
              <a:noFill/>
              <a:miter lim="400000"/>
            </a:ln>
            <a:effectLst/>
          </p:spPr>
        </p:pic>
      </p:grpSp>
      <p:sp>
        <p:nvSpPr>
          <p:cNvPr id="736" name="Shape 736"/>
          <p:cNvSpPr/>
          <p:nvPr/>
        </p:nvSpPr>
        <p:spPr>
          <a:xfrm>
            <a:off x="127239" y="1308901"/>
            <a:ext cx="6563532" cy="1158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vl1pPr>
          </a:lstStyle>
          <a:p>
            <a:r>
              <a:t>As a class, discuss and share your experiences!</a:t>
            </a:r>
          </a:p>
        </p:txBody>
      </p:sp>
      <p:sp>
        <p:nvSpPr>
          <p:cNvPr id="737" name="Shape 7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Activity- Demo">
    <p:spTree>
      <p:nvGrpSpPr>
        <p:cNvPr id="1" name=""/>
        <p:cNvGrpSpPr/>
        <p:nvPr/>
      </p:nvGrpSpPr>
      <p:grpSpPr>
        <a:xfrm>
          <a:off x="0" y="0"/>
          <a:ext cx="0" cy="0"/>
          <a:chOff x="0" y="0"/>
          <a:chExt cx="0" cy="0"/>
        </a:xfrm>
      </p:grpSpPr>
      <p:sp>
        <p:nvSpPr>
          <p:cNvPr id="744" name="Shape 74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45" name="Shape 74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Demo</a:t>
            </a:r>
          </a:p>
        </p:txBody>
      </p:sp>
      <p:sp>
        <p:nvSpPr>
          <p:cNvPr id="746" name="Shape 74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47" name="Shape 747"/>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54" name="Group 754"/>
          <p:cNvGrpSpPr/>
          <p:nvPr/>
        </p:nvGrpSpPr>
        <p:grpSpPr>
          <a:xfrm>
            <a:off x="7484074" y="1752594"/>
            <a:ext cx="1485132" cy="1205722"/>
            <a:chOff x="0" y="0"/>
            <a:chExt cx="1485130" cy="1205721"/>
          </a:xfrm>
        </p:grpSpPr>
        <p:pic>
          <p:nvPicPr>
            <p:cNvPr id="748" name="image8.png"/>
            <p:cNvPicPr>
              <a:picLocks noChangeAspect="1"/>
            </p:cNvPicPr>
            <p:nvPr/>
          </p:nvPicPr>
          <p:blipFill>
            <a:blip r:embed="rId2">
              <a:extLst/>
            </a:blip>
            <a:stretch>
              <a:fillRect/>
            </a:stretch>
          </p:blipFill>
          <p:spPr>
            <a:xfrm>
              <a:off x="0" y="947463"/>
              <a:ext cx="1106064" cy="258259"/>
            </a:xfrm>
            <a:prstGeom prst="rect">
              <a:avLst/>
            </a:prstGeom>
            <a:ln w="12700" cap="flat">
              <a:noFill/>
              <a:miter lim="400000"/>
            </a:ln>
            <a:effectLst/>
          </p:spPr>
        </p:pic>
        <p:grpSp>
          <p:nvGrpSpPr>
            <p:cNvPr id="753" name="Group 753"/>
            <p:cNvGrpSpPr/>
            <p:nvPr/>
          </p:nvGrpSpPr>
          <p:grpSpPr>
            <a:xfrm>
              <a:off x="118085" y="0"/>
              <a:ext cx="1367046" cy="1084234"/>
              <a:chOff x="0" y="0"/>
              <a:chExt cx="1367044" cy="1084233"/>
            </a:xfrm>
          </p:grpSpPr>
          <p:sp>
            <p:nvSpPr>
              <p:cNvPr id="749" name="Shape 749"/>
              <p:cNvSpPr/>
              <p:nvPr/>
            </p:nvSpPr>
            <p:spPr>
              <a:xfrm>
                <a:off x="0" y="0"/>
                <a:ext cx="869893" cy="869893"/>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0" name="Shape 750"/>
              <p:cNvSpPr/>
              <p:nvPr/>
            </p:nvSpPr>
            <p:spPr>
              <a:xfrm>
                <a:off x="128635" y="128635"/>
                <a:ext cx="612623" cy="612621"/>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1" name="Shape 751"/>
              <p:cNvSpPr/>
              <p:nvPr/>
            </p:nvSpPr>
            <p:spPr>
              <a:xfrm>
                <a:off x="251105" y="250122"/>
                <a:ext cx="369647" cy="369647"/>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2" name="Shape 752"/>
              <p:cNvSpPr/>
              <p:nvPr/>
            </p:nvSpPr>
            <p:spPr>
              <a:xfrm rot="12613136">
                <a:off x="354243" y="399703"/>
                <a:ext cx="958191" cy="475724"/>
              </a:xfrm>
              <a:prstGeom prst="rightArrow">
                <a:avLst>
                  <a:gd name="adj1" fmla="val 34943"/>
                  <a:gd name="adj2" fmla="val 107979"/>
                </a:avLst>
              </a:prstGeom>
              <a:solidFill>
                <a:srgbClr val="00B050"/>
              </a:solidFill>
              <a:ln w="381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Activity- Quiz">
    <p:spTree>
      <p:nvGrpSpPr>
        <p:cNvPr id="1" name=""/>
        <p:cNvGrpSpPr/>
        <p:nvPr/>
      </p:nvGrpSpPr>
      <p:grpSpPr>
        <a:xfrm>
          <a:off x="0" y="0"/>
          <a:ext cx="0" cy="0"/>
          <a:chOff x="0" y="0"/>
          <a:chExt cx="0" cy="0"/>
        </a:xfrm>
      </p:grpSpPr>
      <p:sp>
        <p:nvSpPr>
          <p:cNvPr id="762" name="Shape 762"/>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63" name="Shape 763"/>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Quiz</a:t>
            </a:r>
          </a:p>
        </p:txBody>
      </p:sp>
      <p:sp>
        <p:nvSpPr>
          <p:cNvPr id="764" name="Shape 764"/>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65" name="Shape 76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77" name="Group 777"/>
          <p:cNvGrpSpPr/>
          <p:nvPr/>
        </p:nvGrpSpPr>
        <p:grpSpPr>
          <a:xfrm>
            <a:off x="7689774" y="1235602"/>
            <a:ext cx="1273965" cy="1624576"/>
            <a:chOff x="0" y="0"/>
            <a:chExt cx="1273964" cy="1624574"/>
          </a:xfrm>
        </p:grpSpPr>
        <p:grpSp>
          <p:nvGrpSpPr>
            <p:cNvPr id="775" name="Group 775"/>
            <p:cNvGrpSpPr/>
            <p:nvPr/>
          </p:nvGrpSpPr>
          <p:grpSpPr>
            <a:xfrm>
              <a:off x="0" y="0"/>
              <a:ext cx="1273965" cy="1229918"/>
              <a:chOff x="0" y="0"/>
              <a:chExt cx="1273964" cy="1229917"/>
            </a:xfrm>
          </p:grpSpPr>
          <p:grpSp>
            <p:nvGrpSpPr>
              <p:cNvPr id="768" name="Group 768"/>
              <p:cNvGrpSpPr/>
              <p:nvPr/>
            </p:nvGrpSpPr>
            <p:grpSpPr>
              <a:xfrm>
                <a:off x="367032" y="0"/>
                <a:ext cx="906933" cy="1229918"/>
                <a:chOff x="0" y="0"/>
                <a:chExt cx="906931" cy="1229917"/>
              </a:xfrm>
            </p:grpSpPr>
            <p:sp>
              <p:nvSpPr>
                <p:cNvPr id="766" name="Shape 766"/>
                <p:cNvSpPr/>
                <p:nvPr/>
              </p:nvSpPr>
              <p:spPr>
                <a:xfrm rot="20240561">
                  <a:off x="249143" y="87836"/>
                  <a:ext cx="570113" cy="569420"/>
                </a:xfrm>
                <a:custGeom>
                  <a:avLst/>
                  <a:gdLst/>
                  <a:ahLst/>
                  <a:cxnLst>
                    <a:cxn ang="0">
                      <a:pos x="wd2" y="hd2"/>
                    </a:cxn>
                    <a:cxn ang="5400000">
                      <a:pos x="wd2" y="hd2"/>
                    </a:cxn>
                    <a:cxn ang="10800000">
                      <a:pos x="wd2" y="hd2"/>
                    </a:cxn>
                    <a:cxn ang="16200000">
                      <a:pos x="wd2" y="hd2"/>
                    </a:cxn>
                  </a:cxnLst>
                  <a:rect l="0" t="0" r="r" b="b"/>
                  <a:pathLst>
                    <a:path w="21441" h="21228" extrusionOk="0">
                      <a:moveTo>
                        <a:pt x="18318" y="3091"/>
                      </a:moveTo>
                      <a:cubicBezTo>
                        <a:pt x="16700" y="1490"/>
                        <a:pt x="14780" y="447"/>
                        <a:pt x="12861" y="0"/>
                      </a:cubicBezTo>
                      <a:cubicBezTo>
                        <a:pt x="6840" y="6368"/>
                        <a:pt x="6840" y="6368"/>
                        <a:pt x="6840" y="6368"/>
                      </a:cubicBezTo>
                      <a:cubicBezTo>
                        <a:pt x="4432" y="8863"/>
                        <a:pt x="4432" y="8863"/>
                        <a:pt x="4432" y="8863"/>
                      </a:cubicBezTo>
                      <a:cubicBezTo>
                        <a:pt x="1158" y="12364"/>
                        <a:pt x="1158" y="12364"/>
                        <a:pt x="1158" y="12364"/>
                      </a:cubicBezTo>
                      <a:cubicBezTo>
                        <a:pt x="556" y="12960"/>
                        <a:pt x="217" y="13668"/>
                        <a:pt x="67" y="14412"/>
                      </a:cubicBezTo>
                      <a:cubicBezTo>
                        <a:pt x="-159" y="15604"/>
                        <a:pt x="180" y="16945"/>
                        <a:pt x="1158" y="17876"/>
                      </a:cubicBezTo>
                      <a:cubicBezTo>
                        <a:pt x="2061" y="18770"/>
                        <a:pt x="2061" y="18770"/>
                        <a:pt x="2061" y="18770"/>
                      </a:cubicBezTo>
                      <a:cubicBezTo>
                        <a:pt x="3378" y="20110"/>
                        <a:pt x="3378" y="20110"/>
                        <a:pt x="3378" y="20110"/>
                      </a:cubicBezTo>
                      <a:cubicBezTo>
                        <a:pt x="4921" y="21600"/>
                        <a:pt x="7405" y="21600"/>
                        <a:pt x="8948" y="20110"/>
                      </a:cubicBezTo>
                      <a:cubicBezTo>
                        <a:pt x="9813" y="19291"/>
                        <a:pt x="9813" y="19291"/>
                        <a:pt x="9813" y="19291"/>
                      </a:cubicBezTo>
                      <a:cubicBezTo>
                        <a:pt x="12372" y="16945"/>
                        <a:pt x="12372" y="16945"/>
                        <a:pt x="12372" y="16945"/>
                      </a:cubicBezTo>
                      <a:cubicBezTo>
                        <a:pt x="14630" y="14859"/>
                        <a:pt x="14630" y="14859"/>
                        <a:pt x="14630" y="14859"/>
                      </a:cubicBezTo>
                      <a:cubicBezTo>
                        <a:pt x="15081" y="14412"/>
                        <a:pt x="15081" y="14412"/>
                        <a:pt x="15081" y="14412"/>
                      </a:cubicBezTo>
                      <a:cubicBezTo>
                        <a:pt x="15796" y="13742"/>
                        <a:pt x="15796" y="13742"/>
                        <a:pt x="15796" y="13742"/>
                      </a:cubicBezTo>
                      <a:cubicBezTo>
                        <a:pt x="21441" y="8491"/>
                        <a:pt x="21441" y="8491"/>
                        <a:pt x="21441" y="8491"/>
                      </a:cubicBezTo>
                      <a:cubicBezTo>
                        <a:pt x="20989" y="6592"/>
                        <a:pt x="19936" y="4692"/>
                        <a:pt x="18318" y="3091"/>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767" name="Shape 767"/>
                <p:cNvSpPr/>
                <p:nvPr/>
              </p:nvSpPr>
              <p:spPr>
                <a:xfrm rot="20240561">
                  <a:off x="72998" y="685415"/>
                  <a:ext cx="467595" cy="472679"/>
                </a:xfrm>
                <a:custGeom>
                  <a:avLst/>
                  <a:gdLst/>
                  <a:ahLst/>
                  <a:cxnLst>
                    <a:cxn ang="0">
                      <a:pos x="wd2" y="hd2"/>
                    </a:cxn>
                    <a:cxn ang="5400000">
                      <a:pos x="wd2" y="hd2"/>
                    </a:cxn>
                    <a:cxn ang="10800000">
                      <a:pos x="wd2" y="hd2"/>
                    </a:cxn>
                    <a:cxn ang="16200000">
                      <a:pos x="wd2" y="hd2"/>
                    </a:cxn>
                  </a:cxnLst>
                  <a:rect l="0" t="0" r="r" b="b"/>
                  <a:pathLst>
                    <a:path w="21600" h="21600" extrusionOk="0">
                      <a:moveTo>
                        <a:pt x="10205" y="12768"/>
                      </a:moveTo>
                      <a:cubicBezTo>
                        <a:pt x="1053" y="21600"/>
                        <a:pt x="1053" y="21600"/>
                        <a:pt x="1053" y="21600"/>
                      </a:cubicBezTo>
                      <a:cubicBezTo>
                        <a:pt x="1053" y="21600"/>
                        <a:pt x="9015" y="16795"/>
                        <a:pt x="16703" y="16749"/>
                      </a:cubicBezTo>
                      <a:cubicBezTo>
                        <a:pt x="19312" y="8786"/>
                        <a:pt x="21600" y="5125"/>
                        <a:pt x="21600" y="5125"/>
                      </a:cubicBezTo>
                      <a:cubicBezTo>
                        <a:pt x="20547" y="4073"/>
                        <a:pt x="20547" y="4073"/>
                        <a:pt x="20547" y="4073"/>
                      </a:cubicBezTo>
                      <a:cubicBezTo>
                        <a:pt x="19449" y="2975"/>
                        <a:pt x="19449" y="2975"/>
                        <a:pt x="19449" y="2975"/>
                      </a:cubicBezTo>
                      <a:cubicBezTo>
                        <a:pt x="18625" y="2151"/>
                        <a:pt x="18625" y="2151"/>
                        <a:pt x="18625" y="2151"/>
                      </a:cubicBezTo>
                      <a:cubicBezTo>
                        <a:pt x="18534" y="2059"/>
                        <a:pt x="18534" y="2059"/>
                        <a:pt x="18534" y="2059"/>
                      </a:cubicBezTo>
                      <a:cubicBezTo>
                        <a:pt x="17710" y="1236"/>
                        <a:pt x="17710" y="1236"/>
                        <a:pt x="17710" y="1236"/>
                      </a:cubicBezTo>
                      <a:cubicBezTo>
                        <a:pt x="16475" y="0"/>
                        <a:pt x="16475" y="0"/>
                        <a:pt x="16475" y="0"/>
                      </a:cubicBezTo>
                      <a:cubicBezTo>
                        <a:pt x="16475" y="0"/>
                        <a:pt x="12814" y="2288"/>
                        <a:pt x="4851" y="4897"/>
                      </a:cubicBezTo>
                      <a:cubicBezTo>
                        <a:pt x="4851" y="5034"/>
                        <a:pt x="4805" y="5171"/>
                        <a:pt x="4805" y="5263"/>
                      </a:cubicBezTo>
                      <a:cubicBezTo>
                        <a:pt x="4668" y="12859"/>
                        <a:pt x="0" y="20547"/>
                        <a:pt x="0" y="20547"/>
                      </a:cubicBezTo>
                      <a:cubicBezTo>
                        <a:pt x="8832" y="11395"/>
                        <a:pt x="8832" y="11395"/>
                        <a:pt x="8832" y="11395"/>
                      </a:cubicBezTo>
                      <a:cubicBezTo>
                        <a:pt x="8375" y="10388"/>
                        <a:pt x="8558" y="9198"/>
                        <a:pt x="9381" y="8375"/>
                      </a:cubicBezTo>
                      <a:cubicBezTo>
                        <a:pt x="10434" y="7322"/>
                        <a:pt x="12173" y="7322"/>
                        <a:pt x="13225" y="8375"/>
                      </a:cubicBezTo>
                      <a:cubicBezTo>
                        <a:pt x="14278" y="9427"/>
                        <a:pt x="14278" y="11166"/>
                        <a:pt x="13225" y="12219"/>
                      </a:cubicBezTo>
                      <a:cubicBezTo>
                        <a:pt x="12402" y="13042"/>
                        <a:pt x="11212" y="13225"/>
                        <a:pt x="10205" y="12768"/>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769" name="Shape 769"/>
              <p:cNvSpPr/>
              <p:nvPr/>
            </p:nvSpPr>
            <p:spPr>
              <a:xfrm>
                <a:off x="0" y="113722"/>
                <a:ext cx="467594" cy="467595"/>
              </a:xfrm>
              <a:prstGeom prst="ellipse">
                <a:avLst/>
              </a:prstGeom>
              <a:solidFill>
                <a:srgbClr val="FFD9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0" name="Shape 770"/>
              <p:cNvSpPr/>
              <p:nvPr/>
            </p:nvSpPr>
            <p:spPr>
              <a:xfrm>
                <a:off x="0" y="693131"/>
                <a:ext cx="467594" cy="467595"/>
              </a:xfrm>
              <a:prstGeom prst="ellipse">
                <a:avLst/>
              </a:prstGeom>
              <a:solidFill>
                <a:srgbClr val="FFD9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1" name="Shape 771"/>
              <p:cNvSpPr/>
              <p:nvPr/>
            </p:nvSpPr>
            <p:spPr>
              <a:xfrm>
                <a:off x="92600" y="785732"/>
                <a:ext cx="282392" cy="282392"/>
              </a:xfrm>
              <a:custGeom>
                <a:avLst/>
                <a:gdLst/>
                <a:ahLst/>
                <a:cxnLst>
                  <a:cxn ang="0">
                    <a:pos x="wd2" y="hd2"/>
                  </a:cxn>
                  <a:cxn ang="5400000">
                    <a:pos x="wd2" y="hd2"/>
                  </a:cxn>
                  <a:cxn ang="10800000">
                    <a:pos x="wd2" y="hd2"/>
                  </a:cxn>
                  <a:cxn ang="16200000">
                    <a:pos x="wd2" y="hd2"/>
                  </a:cxn>
                </a:cxnLst>
                <a:rect l="0" t="0" r="r" b="b"/>
                <a:pathLst>
                  <a:path w="21600" h="21600" extrusionOk="0">
                    <a:moveTo>
                      <a:pt x="0" y="4825"/>
                    </a:moveTo>
                    <a:lnTo>
                      <a:pt x="4825" y="0"/>
                    </a:lnTo>
                    <a:lnTo>
                      <a:pt x="10800" y="5975"/>
                    </a:lnTo>
                    <a:lnTo>
                      <a:pt x="16775" y="0"/>
                    </a:lnTo>
                    <a:lnTo>
                      <a:pt x="21600" y="4825"/>
                    </a:lnTo>
                    <a:lnTo>
                      <a:pt x="15625" y="10800"/>
                    </a:lnTo>
                    <a:lnTo>
                      <a:pt x="21600" y="16775"/>
                    </a:lnTo>
                    <a:lnTo>
                      <a:pt x="16775" y="21600"/>
                    </a:lnTo>
                    <a:lnTo>
                      <a:pt x="10800" y="15625"/>
                    </a:lnTo>
                    <a:lnTo>
                      <a:pt x="4825" y="21600"/>
                    </a:lnTo>
                    <a:lnTo>
                      <a:pt x="0" y="16775"/>
                    </a:lnTo>
                    <a:lnTo>
                      <a:pt x="5975" y="10800"/>
                    </a:ln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774" name="Group 774"/>
              <p:cNvGrpSpPr/>
              <p:nvPr/>
            </p:nvGrpSpPr>
            <p:grpSpPr>
              <a:xfrm>
                <a:off x="80111" y="218486"/>
                <a:ext cx="297516" cy="258495"/>
                <a:chOff x="0" y="0"/>
                <a:chExt cx="297515" cy="258493"/>
              </a:xfrm>
            </p:grpSpPr>
            <p:sp>
              <p:nvSpPr>
                <p:cNvPr id="772" name="Shape 772"/>
                <p:cNvSpPr/>
                <p:nvPr/>
              </p:nvSpPr>
              <p:spPr>
                <a:xfrm rot="2226770">
                  <a:off x="146933" y="-2896"/>
                  <a:ext cx="78977" cy="263858"/>
                </a:xfrm>
                <a:prstGeom prst="rect">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3" name="Shape 773"/>
                <p:cNvSpPr/>
                <p:nvPr/>
              </p:nvSpPr>
              <p:spPr>
                <a:xfrm rot="7623068">
                  <a:off x="45957" y="96613"/>
                  <a:ext cx="87209" cy="158601"/>
                </a:xfrm>
                <a:prstGeom prst="rect">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pic>
          <p:nvPicPr>
            <p:cNvPr id="776" name="image8.png"/>
            <p:cNvPicPr>
              <a:picLocks noChangeAspect="1"/>
            </p:cNvPicPr>
            <p:nvPr/>
          </p:nvPicPr>
          <p:blipFill>
            <a:blip r:embed="rId2">
              <a:extLst/>
            </a:blip>
            <a:stretch>
              <a:fillRect/>
            </a:stretch>
          </p:blipFill>
          <p:spPr>
            <a:xfrm>
              <a:off x="5632" y="1341732"/>
              <a:ext cx="1166093" cy="282843"/>
            </a:xfrm>
            <a:prstGeom prst="rect">
              <a:avLst/>
            </a:prstGeom>
            <a:ln w="12700" cap="flat">
              <a:noFill/>
              <a:miter lim="400000"/>
            </a:ln>
            <a:effectLst/>
          </p:spPr>
        </p:pic>
      </p:grpSp>
      <p:sp>
        <p:nvSpPr>
          <p:cNvPr id="778" name="Shape 7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785" name="Shape 785"/>
          <p:cNvSpPr>
            <a:spLocks noGrp="1"/>
          </p:cNvSpPr>
          <p:nvPr>
            <p:ph type="title"/>
          </p:nvPr>
        </p:nvSpPr>
        <p:spPr>
          <a:xfrm>
            <a:off x="628650" y="365125"/>
            <a:ext cx="7886700" cy="1325563"/>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786" name="Shape 786"/>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93" name="Shape 79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00" name="Shape 800"/>
          <p:cNvSpPr>
            <a:spLocks noGrp="1"/>
          </p:cNvSpPr>
          <p:nvPr>
            <p:ph type="title"/>
          </p:nvPr>
        </p:nvSpPr>
        <p:spPr>
          <a:xfrm>
            <a:off x="630237" y="457200"/>
            <a:ext cx="2949576" cy="1600200"/>
          </a:xfrm>
          <a:prstGeom prst="rect">
            <a:avLst/>
          </a:prstGeom>
          <a:extLst>
            <a:ext uri="{C572A759-6A51-4108-AA02-DFA0A04FC94B}">
              <ma14:wrappingTextBoxFlag xmlns="" xmlns:ma14="http://schemas.microsoft.com/office/mac/drawingml/2011/main" val="1"/>
            </a:ext>
          </a:extLst>
        </p:spPr>
        <p:txBody>
          <a:bodyPr anchor="b">
            <a:normAutofit/>
          </a:bodyPr>
          <a:lstStyle>
            <a:lvl1pPr>
              <a:defRPr sz="3200"/>
            </a:lvl1pPr>
          </a:lstStyle>
          <a:p>
            <a:r>
              <a:t>Click to edit Master title style</a:t>
            </a:r>
          </a:p>
        </p:txBody>
      </p:sp>
      <p:sp>
        <p:nvSpPr>
          <p:cNvPr id="801" name="Shape 801"/>
          <p:cNvSpPr>
            <a:spLocks noGrp="1"/>
          </p:cNvSpPr>
          <p:nvPr>
            <p:ph type="body" sz="half" idx="1"/>
          </p:nvPr>
        </p:nvSpPr>
        <p:spPr>
          <a:xfrm>
            <a:off x="3887787" y="987425"/>
            <a:ext cx="4629151" cy="4873625"/>
          </a:xfrm>
          <a:prstGeom prst="rect">
            <a:avLst/>
          </a:prstGeom>
          <a:extLst>
            <a:ext uri="{C572A759-6A51-4108-AA02-DFA0A04FC94B}">
              <ma14:wrappingTextBoxFlag xmlns="" xmlns:ma14="http://schemas.microsoft.com/office/mac/drawingml/2011/main" val="1"/>
            </a:ext>
          </a:extLst>
        </p:spPr>
        <p:txBody>
          <a:bodyPr>
            <a:normAutofit/>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Click to edit Master text styles</a:t>
            </a:r>
          </a:p>
          <a:p>
            <a:pPr lvl="1"/>
            <a:r>
              <a:t>Second level</a:t>
            </a:r>
          </a:p>
          <a:p>
            <a:pPr lvl="2"/>
            <a:r>
              <a:t>Third level</a:t>
            </a:r>
          </a:p>
          <a:p>
            <a:pPr lvl="3"/>
            <a:r>
              <a:t>Fourth level</a:t>
            </a:r>
          </a:p>
          <a:p>
            <a:pPr lvl="4"/>
            <a:r>
              <a:t>Fifth level</a:t>
            </a:r>
          </a:p>
        </p:txBody>
      </p:sp>
      <p:sp>
        <p:nvSpPr>
          <p:cNvPr id="802" name="Shape 802"/>
          <p:cNvSpPr>
            <a:spLocks noGrp="1"/>
          </p:cNvSpPr>
          <p:nvPr>
            <p:ph type="body" sz="quarter" idx="13"/>
          </p:nvPr>
        </p:nvSpPr>
        <p:spPr>
          <a:xfrm>
            <a:off x="630237" y="2057400"/>
            <a:ext cx="2949576" cy="3811588"/>
          </a:xfrm>
          <a:prstGeom prst="rect">
            <a:avLst/>
          </a:prstGeom>
        </p:spPr>
        <p:txBody>
          <a:bodyPr>
            <a:normAutofit/>
          </a:bodyPr>
          <a:lstStyle/>
          <a:p>
            <a:pPr marL="0" indent="0">
              <a:buSzTx/>
              <a:buFontTx/>
              <a:buNone/>
              <a:defRPr sz="1600"/>
            </a:pPr>
            <a:endParaRPr/>
          </a:p>
        </p:txBody>
      </p:sp>
      <p:sp>
        <p:nvSpPr>
          <p:cNvPr id="803" name="Shape 80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10" name="Shape 810"/>
          <p:cNvSpPr>
            <a:spLocks noGrp="1"/>
          </p:cNvSpPr>
          <p:nvPr>
            <p:ph type="title"/>
          </p:nvPr>
        </p:nvSpPr>
        <p:spPr>
          <a:xfrm>
            <a:off x="630237" y="457200"/>
            <a:ext cx="2949576" cy="1600200"/>
          </a:xfrm>
          <a:prstGeom prst="rect">
            <a:avLst/>
          </a:prstGeom>
          <a:extLst>
            <a:ext uri="{C572A759-6A51-4108-AA02-DFA0A04FC94B}">
              <ma14:wrappingTextBoxFlag xmlns="" xmlns:ma14="http://schemas.microsoft.com/office/mac/drawingml/2011/main" val="1"/>
            </a:ext>
          </a:extLst>
        </p:spPr>
        <p:txBody>
          <a:bodyPr anchor="b">
            <a:normAutofit/>
          </a:bodyPr>
          <a:lstStyle>
            <a:lvl1pPr>
              <a:defRPr sz="3200"/>
            </a:lvl1pPr>
          </a:lstStyle>
          <a:p>
            <a:r>
              <a:t>Click to edit Master title style</a:t>
            </a:r>
          </a:p>
        </p:txBody>
      </p:sp>
      <p:sp>
        <p:nvSpPr>
          <p:cNvPr id="811" name="Shape 811"/>
          <p:cNvSpPr>
            <a:spLocks noGrp="1"/>
          </p:cNvSpPr>
          <p:nvPr>
            <p:ph type="pic" sz="half" idx="13"/>
          </p:nvPr>
        </p:nvSpPr>
        <p:spPr>
          <a:xfrm>
            <a:off x="3887787" y="987425"/>
            <a:ext cx="4629151" cy="4873625"/>
          </a:xfrm>
          <a:prstGeom prst="rect">
            <a:avLst/>
          </a:prstGeom>
        </p:spPr>
        <p:txBody>
          <a:bodyPr lIns="91439" rIns="91439"/>
          <a:lstStyle/>
          <a:p>
            <a:endParaRPr/>
          </a:p>
        </p:txBody>
      </p:sp>
      <p:sp>
        <p:nvSpPr>
          <p:cNvPr id="812" name="Shape 812"/>
          <p:cNvSpPr>
            <a:spLocks noGrp="1"/>
          </p:cNvSpPr>
          <p:nvPr>
            <p:ph type="body" sz="quarter" idx="1"/>
          </p:nvPr>
        </p:nvSpPr>
        <p:spPr>
          <a:xfrm>
            <a:off x="630237" y="2057400"/>
            <a:ext cx="2949576" cy="3811588"/>
          </a:xfrm>
          <a:prstGeom prst="rect">
            <a:avLst/>
          </a:prstGeom>
          <a:extLst>
            <a:ext uri="{C572A759-6A51-4108-AA02-DFA0A04FC94B}">
              <ma14:wrappingTextBoxFlag xmlns="" xmlns:ma14="http://schemas.microsoft.com/office/mac/drawingml/2011/main" val="1"/>
            </a:ext>
          </a:extLst>
        </p:spPr>
        <p:txBody>
          <a:bodyPr>
            <a:normAutofit/>
          </a:bodyPr>
          <a:lstStyle>
            <a:lvl1pPr marL="0" indent="0">
              <a:buSzTx/>
              <a:buFontTx/>
              <a:buNone/>
              <a:defRPr sz="1600"/>
            </a:lvl1pPr>
          </a:lstStyle>
          <a:p>
            <a:r>
              <a:t>Click to edit Master text styles</a:t>
            </a:r>
          </a:p>
        </p:txBody>
      </p:sp>
      <p:sp>
        <p:nvSpPr>
          <p:cNvPr id="813" name="Shape 81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820" name="Shape 820"/>
          <p:cNvSpPr>
            <a:spLocks noGrp="1"/>
          </p:cNvSpPr>
          <p:nvPr>
            <p:ph type="title"/>
          </p:nvPr>
        </p:nvSpPr>
        <p:spPr>
          <a:xfrm>
            <a:off x="628650" y="365125"/>
            <a:ext cx="7886700" cy="1325563"/>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821" name="Shape 821"/>
          <p:cNvSpPr>
            <a:spLocks noGrp="1"/>
          </p:cNvSpPr>
          <p:nvPr>
            <p:ph type="body" idx="1"/>
          </p:nvPr>
        </p:nvSpPr>
        <p:spPr>
          <a:xfrm>
            <a:off x="628650" y="1825625"/>
            <a:ext cx="7886700" cy="4351338"/>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text styles</a:t>
            </a:r>
          </a:p>
          <a:p>
            <a:pPr lvl="1"/>
            <a:r>
              <a:t>Second level</a:t>
            </a:r>
          </a:p>
          <a:p>
            <a:pPr lvl="2"/>
            <a:r>
              <a:t>Third level</a:t>
            </a:r>
          </a:p>
          <a:p>
            <a:pPr lvl="3"/>
            <a:r>
              <a:t>Fourth level</a:t>
            </a:r>
          </a:p>
          <a:p>
            <a:pPr lvl="4"/>
            <a:r>
              <a:t>Fifth level</a:t>
            </a:r>
          </a:p>
        </p:txBody>
      </p:sp>
      <p:sp>
        <p:nvSpPr>
          <p:cNvPr id="822" name="Shape 822"/>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829" name="Shape 829"/>
          <p:cNvSpPr>
            <a:spLocks noGrp="1"/>
          </p:cNvSpPr>
          <p:nvPr>
            <p:ph type="title"/>
          </p:nvPr>
        </p:nvSpPr>
        <p:spPr>
          <a:xfrm>
            <a:off x="6543675" y="365125"/>
            <a:ext cx="1971675" cy="5811838"/>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830" name="Shape 830"/>
          <p:cNvSpPr>
            <a:spLocks noGrp="1"/>
          </p:cNvSpPr>
          <p:nvPr>
            <p:ph type="body" idx="1"/>
          </p:nvPr>
        </p:nvSpPr>
        <p:spPr>
          <a:xfrm>
            <a:off x="628650" y="365125"/>
            <a:ext cx="5762625" cy="5811838"/>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text styles</a:t>
            </a:r>
          </a:p>
          <a:p>
            <a:pPr lvl="1"/>
            <a:r>
              <a:t>Second level</a:t>
            </a:r>
          </a:p>
          <a:p>
            <a:pPr lvl="2"/>
            <a:r>
              <a:t>Third level</a:t>
            </a:r>
          </a:p>
          <a:p>
            <a:pPr lvl="3"/>
            <a:r>
              <a:t>Fourth level</a:t>
            </a:r>
          </a:p>
          <a:p>
            <a:pPr lvl="4"/>
            <a:r>
              <a:t>Fifth level</a:t>
            </a:r>
          </a:p>
        </p:txBody>
      </p:sp>
      <p:sp>
        <p:nvSpPr>
          <p:cNvPr id="831" name="Shape 831"/>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3">
    <p:spTree>
      <p:nvGrpSpPr>
        <p:cNvPr id="1" name=""/>
        <p:cNvGrpSpPr/>
        <p:nvPr/>
      </p:nvGrpSpPr>
      <p:grpSpPr>
        <a:xfrm>
          <a:off x="0" y="0"/>
          <a:ext cx="0" cy="0"/>
          <a:chOff x="0" y="0"/>
          <a:chExt cx="0" cy="0"/>
        </a:xfrm>
      </p:grpSpPr>
      <p:pic>
        <p:nvPicPr>
          <p:cNvPr id="38" name="image6.jpg"/>
          <p:cNvPicPr>
            <a:picLocks noChangeAspect="1"/>
          </p:cNvPicPr>
          <p:nvPr/>
        </p:nvPicPr>
        <p:blipFill>
          <a:blip r:embed="rId2">
            <a:extLst/>
          </a:blip>
          <a:stretch>
            <a:fillRect/>
          </a:stretch>
        </p:blipFill>
        <p:spPr>
          <a:xfrm flipH="1">
            <a:off x="0" y="0"/>
            <a:ext cx="10287001" cy="6858000"/>
          </a:xfrm>
          <a:prstGeom prst="rect">
            <a:avLst/>
          </a:prstGeom>
          <a:ln w="12700">
            <a:miter lim="400000"/>
          </a:ln>
        </p:spPr>
      </p:pic>
      <p:sp>
        <p:nvSpPr>
          <p:cNvPr id="39" name="Shape 39"/>
          <p:cNvSpPr/>
          <p:nvPr/>
        </p:nvSpPr>
        <p:spPr>
          <a:xfrm>
            <a:off x="0" y="4583017"/>
            <a:ext cx="10287001" cy="2274983"/>
          </a:xfrm>
          <a:prstGeom prst="rect">
            <a:avLst/>
          </a:prstGeom>
          <a:solidFill>
            <a:srgbClr val="2E75B6">
              <a:alpha val="45000"/>
            </a:srgbClr>
          </a:solidFill>
          <a:ln w="12700">
            <a:miter lim="400000"/>
          </a:ln>
        </p:spPr>
        <p:txBody>
          <a:bodyPr lIns="45719" rIns="45719" anchor="ctr"/>
          <a:lstStyle/>
          <a:p>
            <a:pPr algn="ctr">
              <a:defRPr>
                <a:solidFill>
                  <a:srgbClr val="FFFFFF"/>
                </a:solidFill>
              </a:defRPr>
            </a:pPr>
            <a:endParaRPr/>
          </a:p>
        </p:txBody>
      </p:sp>
      <p:grpSp>
        <p:nvGrpSpPr>
          <p:cNvPr id="42" name="Group 42"/>
          <p:cNvGrpSpPr/>
          <p:nvPr/>
        </p:nvGrpSpPr>
        <p:grpSpPr>
          <a:xfrm>
            <a:off x="7667904" y="90258"/>
            <a:ext cx="2524121" cy="1691652"/>
            <a:chOff x="0" y="0"/>
            <a:chExt cx="2524119" cy="1691650"/>
          </a:xfrm>
        </p:grpSpPr>
        <p:sp>
          <p:nvSpPr>
            <p:cNvPr id="40" name="Shape 40"/>
            <p:cNvSpPr/>
            <p:nvPr/>
          </p:nvSpPr>
          <p:spPr>
            <a:xfrm>
              <a:off x="379791" y="-1"/>
              <a:ext cx="1653257" cy="1691652"/>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41" name="image2.png"/>
            <p:cNvPicPr>
              <a:picLocks noChangeAspect="1"/>
            </p:cNvPicPr>
            <p:nvPr/>
          </p:nvPicPr>
          <p:blipFill>
            <a:blip r:embed="rId3">
              <a:extLst/>
            </a:blip>
            <a:stretch>
              <a:fillRect/>
            </a:stretch>
          </p:blipFill>
          <p:spPr>
            <a:xfrm>
              <a:off x="0" y="689856"/>
              <a:ext cx="2524120" cy="206896"/>
            </a:xfrm>
            <a:prstGeom prst="rect">
              <a:avLst/>
            </a:prstGeom>
            <a:ln w="12700" cap="flat">
              <a:noFill/>
              <a:miter lim="400000"/>
            </a:ln>
            <a:effectLst/>
          </p:spPr>
        </p:pic>
      </p:grpSp>
      <p:grpSp>
        <p:nvGrpSpPr>
          <p:cNvPr id="45" name="Group 45"/>
          <p:cNvGrpSpPr/>
          <p:nvPr/>
        </p:nvGrpSpPr>
        <p:grpSpPr>
          <a:xfrm>
            <a:off x="227902" y="90258"/>
            <a:ext cx="2823935" cy="822101"/>
            <a:chOff x="0" y="0"/>
            <a:chExt cx="2823933" cy="822099"/>
          </a:xfrm>
        </p:grpSpPr>
        <p:pic>
          <p:nvPicPr>
            <p:cNvPr id="43" name="image3.png"/>
            <p:cNvPicPr>
              <a:picLocks noChangeAspect="1"/>
            </p:cNvPicPr>
            <p:nvPr/>
          </p:nvPicPr>
          <p:blipFill>
            <a:blip r:embed="rId4">
              <a:extLst/>
            </a:blip>
            <a:stretch>
              <a:fillRect/>
            </a:stretch>
          </p:blipFill>
          <p:spPr>
            <a:xfrm>
              <a:off x="0" y="324490"/>
              <a:ext cx="2823934" cy="497610"/>
            </a:xfrm>
            <a:prstGeom prst="rect">
              <a:avLst/>
            </a:prstGeom>
            <a:ln w="12700" cap="flat">
              <a:noFill/>
              <a:miter lim="400000"/>
            </a:ln>
            <a:effectLst/>
          </p:spPr>
        </p:pic>
        <p:sp>
          <p:nvSpPr>
            <p:cNvPr id="44" name="Shape 44"/>
            <p:cNvSpPr/>
            <p:nvPr/>
          </p:nvSpPr>
          <p:spPr>
            <a:xfrm>
              <a:off x="1658453" y="-1"/>
              <a:ext cx="271853" cy="278166"/>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002266"/>
                  </a:solidFill>
                </a:defRPr>
              </a:pPr>
              <a:endParaRPr/>
            </a:p>
          </p:txBody>
        </p:sp>
      </p:grpSp>
      <p:pic>
        <p:nvPicPr>
          <p:cNvPr id="46" name="image4.png" descr="Acc_Strat_Line_5_RGB_Wht.png"/>
          <p:cNvPicPr>
            <a:picLocks noChangeAspect="1"/>
          </p:cNvPicPr>
          <p:nvPr/>
        </p:nvPicPr>
        <p:blipFill>
          <a:blip r:embed="rId5">
            <a:extLst/>
          </a:blip>
          <a:stretch>
            <a:fillRect/>
          </a:stretch>
        </p:blipFill>
        <p:spPr>
          <a:xfrm>
            <a:off x="227902" y="1057958"/>
            <a:ext cx="4693925" cy="228601"/>
          </a:xfrm>
          <a:prstGeom prst="rect">
            <a:avLst/>
          </a:prstGeom>
          <a:ln w="12700">
            <a:miter lim="400000"/>
          </a:ln>
        </p:spPr>
      </p:pic>
      <p:sp>
        <p:nvSpPr>
          <p:cNvPr id="47" name="Shape 47"/>
          <p:cNvSpPr/>
          <p:nvPr/>
        </p:nvSpPr>
        <p:spPr>
          <a:xfrm>
            <a:off x="-1" y="4735167"/>
            <a:ext cx="5846328" cy="967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solidFill>
                  <a:srgbClr val="FFFFFF"/>
                </a:solidFill>
              </a:defRPr>
            </a:lvl1pPr>
          </a:lstStyle>
          <a:p>
            <a:r>
              <a:t>Course title</a:t>
            </a:r>
          </a:p>
        </p:txBody>
      </p:sp>
      <p:sp>
        <p:nvSpPr>
          <p:cNvPr id="48" name="Shape 48"/>
          <p:cNvSpPr/>
          <p:nvPr/>
        </p:nvSpPr>
        <p:spPr>
          <a:xfrm>
            <a:off x="33181" y="5827698"/>
            <a:ext cx="5607669" cy="6883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solidFill>
                  <a:srgbClr val="FFFFFF"/>
                </a:solidFill>
              </a:defRPr>
            </a:lvl1pPr>
          </a:lstStyle>
          <a:p>
            <a:r>
              <a:t>Module 1: Name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838" name="Shape 838"/>
          <p:cNvSpPr>
            <a:spLocks noGrp="1"/>
          </p:cNvSpPr>
          <p:nvPr>
            <p:ph type="body" idx="1"/>
          </p:nvPr>
        </p:nvSpPr>
        <p:spPr>
          <a:xfrm>
            <a:off x="323850" y="1557337"/>
            <a:ext cx="8424864" cy="4824414"/>
          </a:xfrm>
          <a:prstGeom prst="rect">
            <a:avLst/>
          </a:prstGeom>
          <a:extLst>
            <a:ext uri="{C572A759-6A51-4108-AA02-DFA0A04FC94B}">
              <ma14:wrappingTextBoxFlag xmlns="" xmlns:ma14="http://schemas.microsoft.com/office/mac/drawingml/2011/main" val="1"/>
            </a:ext>
          </a:extLst>
        </p:spPr>
        <p:txBody>
          <a:bodyPr lIns="44450" tIns="44450" rIns="44450" bIns="44450">
            <a:normAutofit/>
          </a:bodyPr>
          <a:lstStyle/>
          <a:p>
            <a:r>
              <a:t>Click to edit Master text styles</a:t>
            </a:r>
          </a:p>
          <a:p>
            <a:pPr lvl="1"/>
            <a:r>
              <a:t>Second level</a:t>
            </a:r>
          </a:p>
          <a:p>
            <a:pPr lvl="2"/>
            <a:r>
              <a:t>Third level</a:t>
            </a:r>
          </a:p>
          <a:p>
            <a:pPr lvl="3"/>
            <a:r>
              <a:t>Fourth level</a:t>
            </a:r>
          </a:p>
          <a:p>
            <a:pPr lvl="4"/>
            <a:r>
              <a:t>Fifth level</a:t>
            </a:r>
          </a:p>
        </p:txBody>
      </p:sp>
      <p:sp>
        <p:nvSpPr>
          <p:cNvPr id="839" name="Shape 839"/>
          <p:cNvSpPr>
            <a:spLocks noGrp="1"/>
          </p:cNvSpPr>
          <p:nvPr>
            <p:ph type="title"/>
          </p:nvPr>
        </p:nvSpPr>
        <p:spPr>
          <a:xfrm>
            <a:off x="397059" y="229516"/>
            <a:ext cx="8380230" cy="97298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p>
            <a:r>
              <a:t>Click to edit Master title style</a:t>
            </a:r>
          </a:p>
        </p:txBody>
      </p:sp>
      <p:sp>
        <p:nvSpPr>
          <p:cNvPr id="840" name="Shape 840"/>
          <p:cNvSpPr>
            <a:spLocks noGrp="1"/>
          </p:cNvSpPr>
          <p:nvPr>
            <p:ph type="sldNum" sz="quarter" idx="2"/>
          </p:nvPr>
        </p:nvSpPr>
        <p:spPr>
          <a:xfrm>
            <a:off x="7164388" y="6511925"/>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Cover Slide_Top">
    <p:spTree>
      <p:nvGrpSpPr>
        <p:cNvPr id="1" name=""/>
        <p:cNvGrpSpPr/>
        <p:nvPr/>
      </p:nvGrpSpPr>
      <p:grpSpPr>
        <a:xfrm>
          <a:off x="0" y="0"/>
          <a:ext cx="0" cy="0"/>
          <a:chOff x="0" y="0"/>
          <a:chExt cx="0" cy="0"/>
        </a:xfrm>
      </p:grpSpPr>
      <p:pic>
        <p:nvPicPr>
          <p:cNvPr id="847" name="image9.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48" name="Shape 848"/>
          <p:cNvSpPr>
            <a:spLocks noGrp="1"/>
          </p:cNvSpPr>
          <p:nvPr>
            <p:ph type="title"/>
          </p:nvPr>
        </p:nvSpPr>
        <p:spPr>
          <a:xfrm>
            <a:off x="457201" y="2935876"/>
            <a:ext cx="4059237" cy="996951"/>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002266"/>
                </a:solidFill>
                <a:latin typeface="Arial"/>
                <a:ea typeface="Arial"/>
                <a:cs typeface="Arial"/>
                <a:sym typeface="Arial"/>
              </a:defRPr>
            </a:lvl1pPr>
          </a:lstStyle>
          <a:p>
            <a:r>
              <a:t>Click to edit Master title style </a:t>
            </a:r>
          </a:p>
        </p:txBody>
      </p:sp>
      <p:sp>
        <p:nvSpPr>
          <p:cNvPr id="849" name="Shape 849"/>
          <p:cNvSpPr>
            <a:spLocks noGrp="1"/>
          </p:cNvSpPr>
          <p:nvPr>
            <p:ph type="body" sz="quarter" idx="1"/>
          </p:nvPr>
        </p:nvSpPr>
        <p:spPr>
          <a:xfrm>
            <a:off x="457201" y="4006601"/>
            <a:ext cx="4059236" cy="467563"/>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0"/>
              </a:spcBef>
              <a:buSzTx/>
              <a:buFontTx/>
              <a:buNone/>
              <a:defRPr sz="2000">
                <a:solidFill>
                  <a:srgbClr val="002266"/>
                </a:solidFill>
                <a:latin typeface="Arial"/>
                <a:ea typeface="Arial"/>
                <a:cs typeface="Arial"/>
                <a:sym typeface="Arial"/>
              </a:defRPr>
            </a:lvl1pPr>
          </a:lstStyle>
          <a:p>
            <a:r>
              <a:t>Click to edit Master text styles</a:t>
            </a:r>
          </a:p>
        </p:txBody>
      </p:sp>
      <p:pic>
        <p:nvPicPr>
          <p:cNvPr id="850" name="image10.png"/>
          <p:cNvPicPr>
            <a:picLocks noChangeAspect="1"/>
          </p:cNvPicPr>
          <p:nvPr/>
        </p:nvPicPr>
        <p:blipFill>
          <a:blip r:embed="rId3">
            <a:extLst/>
          </a:blip>
          <a:stretch>
            <a:fillRect/>
          </a:stretch>
        </p:blipFill>
        <p:spPr>
          <a:xfrm>
            <a:off x="468312" y="434669"/>
            <a:ext cx="4543201" cy="729121"/>
          </a:xfrm>
          <a:prstGeom prst="rect">
            <a:avLst/>
          </a:prstGeom>
          <a:ln w="12700">
            <a:miter lim="400000"/>
          </a:ln>
        </p:spPr>
      </p:pic>
      <p:grpSp>
        <p:nvGrpSpPr>
          <p:cNvPr id="853" name="Group 853"/>
          <p:cNvGrpSpPr/>
          <p:nvPr/>
        </p:nvGrpSpPr>
        <p:grpSpPr>
          <a:xfrm>
            <a:off x="5658094" y="1316929"/>
            <a:ext cx="3074397" cy="2060441"/>
            <a:chOff x="0" y="0"/>
            <a:chExt cx="3074395" cy="2060439"/>
          </a:xfrm>
        </p:grpSpPr>
        <p:sp>
          <p:nvSpPr>
            <p:cNvPr id="851" name="Shape 851"/>
            <p:cNvSpPr/>
            <p:nvPr/>
          </p:nvSpPr>
          <p:spPr>
            <a:xfrm>
              <a:off x="462588" y="-1"/>
              <a:ext cx="2013678" cy="2060441"/>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00A000"/>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pic>
          <p:nvPicPr>
            <p:cNvPr id="852" name="image2.png"/>
            <p:cNvPicPr>
              <a:picLocks noChangeAspect="1"/>
            </p:cNvPicPr>
            <p:nvPr/>
          </p:nvPicPr>
          <p:blipFill>
            <a:blip r:embed="rId4">
              <a:extLst/>
            </a:blip>
            <a:stretch>
              <a:fillRect/>
            </a:stretch>
          </p:blipFill>
          <p:spPr>
            <a:xfrm>
              <a:off x="0" y="840248"/>
              <a:ext cx="3074396" cy="252001"/>
            </a:xfrm>
            <a:prstGeom prst="rect">
              <a:avLst/>
            </a:prstGeom>
            <a:ln w="12700" cap="flat">
              <a:noFill/>
              <a:miter lim="400000"/>
            </a:ln>
            <a:effectLst/>
          </p:spPr>
        </p:pic>
      </p:grpSp>
      <p:pic>
        <p:nvPicPr>
          <p:cNvPr id="854" name="image11.png"/>
          <p:cNvPicPr>
            <a:picLocks noChangeAspect="1"/>
          </p:cNvPicPr>
          <p:nvPr/>
        </p:nvPicPr>
        <p:blipFill>
          <a:blip r:embed="rId5">
            <a:extLst/>
          </a:blip>
          <a:stretch>
            <a:fillRect/>
          </a:stretch>
        </p:blipFill>
        <p:spPr>
          <a:xfrm>
            <a:off x="4006800" y="6228000"/>
            <a:ext cx="4698001" cy="228800"/>
          </a:xfrm>
          <a:prstGeom prst="rect">
            <a:avLst/>
          </a:prstGeom>
          <a:ln w="12700">
            <a:miter lim="400000"/>
          </a:ln>
        </p:spPr>
      </p:pic>
      <p:sp>
        <p:nvSpPr>
          <p:cNvPr id="855" name="Shape 855"/>
          <p:cNvSpPr/>
          <p:nvPr/>
        </p:nvSpPr>
        <p:spPr>
          <a:xfrm>
            <a:off x="5007169" y="3832316"/>
            <a:ext cx="391292" cy="60973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6" name="Shape 856"/>
          <p:cNvSpPr/>
          <p:nvPr/>
        </p:nvSpPr>
        <p:spPr>
          <a:xfrm>
            <a:off x="6247372" y="3512892"/>
            <a:ext cx="293406" cy="45720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7" name="Shape 857"/>
          <p:cNvSpPr/>
          <p:nvPr/>
        </p:nvSpPr>
        <p:spPr>
          <a:xfrm>
            <a:off x="7389690" y="3173149"/>
            <a:ext cx="234726" cy="36576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8" name="Shape 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Subtitle and Text Slide">
    <p:spTree>
      <p:nvGrpSpPr>
        <p:cNvPr id="1" name=""/>
        <p:cNvGrpSpPr/>
        <p:nvPr/>
      </p:nvGrpSpPr>
      <p:grpSpPr>
        <a:xfrm>
          <a:off x="0" y="0"/>
          <a:ext cx="0" cy="0"/>
          <a:chOff x="0" y="0"/>
          <a:chExt cx="0" cy="0"/>
        </a:xfrm>
      </p:grpSpPr>
      <p:sp>
        <p:nvSpPr>
          <p:cNvPr id="865" name="Shape 865"/>
          <p:cNvSpPr>
            <a:spLocks noGrp="1"/>
          </p:cNvSpPr>
          <p:nvPr>
            <p:ph type="body" sz="quarter" idx="1"/>
          </p:nvPr>
        </p:nvSpPr>
        <p:spPr>
          <a:xfrm>
            <a:off x="455612" y="1182020"/>
            <a:ext cx="8232776" cy="396549"/>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66" name="Shape 866"/>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67" name="Shape 86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Two Column Text slide with Headings">
    <p:spTree>
      <p:nvGrpSpPr>
        <p:cNvPr id="1" name=""/>
        <p:cNvGrpSpPr/>
        <p:nvPr/>
      </p:nvGrpSpPr>
      <p:grpSpPr>
        <a:xfrm>
          <a:off x="0" y="0"/>
          <a:ext cx="0" cy="0"/>
          <a:chOff x="0" y="0"/>
          <a:chExt cx="0" cy="0"/>
        </a:xfrm>
      </p:grpSpPr>
      <p:sp>
        <p:nvSpPr>
          <p:cNvPr id="874" name="Shape 874"/>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75" name="Shape 875"/>
          <p:cNvSpPr>
            <a:spLocks noGrp="1"/>
          </p:cNvSpPr>
          <p:nvPr>
            <p:ph type="body" sz="quarter" idx="1"/>
          </p:nvPr>
        </p:nvSpPr>
        <p:spPr>
          <a:xfrm>
            <a:off x="455612" y="1182020"/>
            <a:ext cx="406082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76" name="Shape 876"/>
          <p:cNvSpPr>
            <a:spLocks noGrp="1"/>
          </p:cNvSpPr>
          <p:nvPr>
            <p:ph type="body" sz="quarter" idx="13"/>
          </p:nvPr>
        </p:nvSpPr>
        <p:spPr>
          <a:xfrm>
            <a:off x="4627562" y="1182020"/>
            <a:ext cx="4060826" cy="396001"/>
          </a:xfrm>
          <a:prstGeom prst="rect">
            <a:avLst/>
          </a:prstGeom>
        </p:spPr>
        <p:txBody>
          <a:bodyPr lIns="0" tIns="0" rIns="0" bIns="0">
            <a:normAutofit/>
          </a:bodyPr>
          <a:lstStyle/>
          <a:p>
            <a:pPr marL="0" indent="0">
              <a:lnSpc>
                <a:spcPct val="100000"/>
              </a:lnSpc>
              <a:spcBef>
                <a:spcPts val="600"/>
              </a:spcBef>
              <a:buSzTx/>
              <a:buFontTx/>
              <a:buNone/>
              <a:defRPr sz="2000">
                <a:solidFill>
                  <a:srgbClr val="993399"/>
                </a:solidFill>
                <a:latin typeface="Arial"/>
                <a:ea typeface="Arial"/>
                <a:cs typeface="Arial"/>
                <a:sym typeface="Arial"/>
              </a:defRPr>
            </a:pPr>
            <a:endParaRPr/>
          </a:p>
        </p:txBody>
      </p:sp>
      <p:sp>
        <p:nvSpPr>
          <p:cNvPr id="877" name="Shape 87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and Two Column Text slide with Heading">
    <p:spTree>
      <p:nvGrpSpPr>
        <p:cNvPr id="1" name=""/>
        <p:cNvGrpSpPr/>
        <p:nvPr/>
      </p:nvGrpSpPr>
      <p:grpSpPr>
        <a:xfrm>
          <a:off x="0" y="0"/>
          <a:ext cx="0" cy="0"/>
          <a:chOff x="0" y="0"/>
          <a:chExt cx="0" cy="0"/>
        </a:xfrm>
      </p:grpSpPr>
      <p:sp>
        <p:nvSpPr>
          <p:cNvPr id="884" name="Shape 884"/>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85" name="Shape 885"/>
          <p:cNvSpPr>
            <a:spLocks noGrp="1"/>
          </p:cNvSpPr>
          <p:nvPr>
            <p:ph type="body" sz="quarter" idx="1"/>
          </p:nvPr>
        </p:nvSpPr>
        <p:spPr>
          <a:xfrm>
            <a:off x="455612" y="1182020"/>
            <a:ext cx="823277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86" name="Shape 88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and Text Slide">
    <p:spTree>
      <p:nvGrpSpPr>
        <p:cNvPr id="1" name=""/>
        <p:cNvGrpSpPr/>
        <p:nvPr/>
      </p:nvGrpSpPr>
      <p:grpSpPr>
        <a:xfrm>
          <a:off x="0" y="0"/>
          <a:ext cx="0" cy="0"/>
          <a:chOff x="0" y="0"/>
          <a:chExt cx="0" cy="0"/>
        </a:xfrm>
      </p:grpSpPr>
      <p:sp>
        <p:nvSpPr>
          <p:cNvPr id="893" name="Shape 893"/>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94" name="Shape 894"/>
          <p:cNvSpPr>
            <a:spLocks noGrp="1"/>
          </p:cNvSpPr>
          <p:nvPr>
            <p:ph type="body" idx="1"/>
          </p:nvPr>
        </p:nvSpPr>
        <p:spPr>
          <a:xfrm>
            <a:off x="455612" y="1199856"/>
            <a:ext cx="8232776" cy="5293019"/>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666666"/>
                </a:solidFill>
                <a:latin typeface="Arial"/>
                <a:ea typeface="Arial"/>
                <a:cs typeface="Arial"/>
                <a:sym typeface="Arial"/>
              </a:defRPr>
            </a:lvl1pPr>
            <a:lvl2pPr marL="361950" indent="-185737">
              <a:lnSpc>
                <a:spcPct val="100000"/>
              </a:lnSpc>
              <a:spcBef>
                <a:spcPts val="600"/>
              </a:spcBef>
              <a:buChar char="–"/>
              <a:defRPr sz="1600">
                <a:solidFill>
                  <a:srgbClr val="666666"/>
                </a:solidFill>
                <a:latin typeface="Arial"/>
                <a:ea typeface="Arial"/>
                <a:cs typeface="Arial"/>
                <a:sym typeface="Arial"/>
              </a:defRPr>
            </a:lvl2pPr>
            <a:lvl3pPr marL="538162" indent="-176212">
              <a:lnSpc>
                <a:spcPct val="100000"/>
              </a:lnSpc>
              <a:spcBef>
                <a:spcPts val="600"/>
              </a:spcBef>
              <a:defRPr sz="1600">
                <a:solidFill>
                  <a:srgbClr val="666666"/>
                </a:solidFill>
                <a:latin typeface="Arial"/>
                <a:ea typeface="Arial"/>
                <a:cs typeface="Arial"/>
                <a:sym typeface="Arial"/>
              </a:defRPr>
            </a:lvl3pPr>
            <a:lvl4pPr marL="715962" indent="-177800">
              <a:lnSpc>
                <a:spcPct val="100000"/>
              </a:lnSpc>
              <a:spcBef>
                <a:spcPts val="600"/>
              </a:spcBef>
              <a:buChar char="–"/>
              <a:defRPr sz="1600">
                <a:solidFill>
                  <a:srgbClr val="666666"/>
                </a:solidFill>
                <a:latin typeface="Arial"/>
                <a:ea typeface="Arial"/>
                <a:cs typeface="Arial"/>
                <a:sym typeface="Arial"/>
              </a:defRPr>
            </a:lvl4pPr>
            <a:lvl5pPr marL="900112" indent="-184150">
              <a:lnSpc>
                <a:spcPct val="100000"/>
              </a:lnSpc>
              <a:spcBef>
                <a:spcPts val="600"/>
              </a:spcBef>
              <a:defRPr sz="1600">
                <a:solidFill>
                  <a:srgbClr val="666666"/>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895" name="Shape 895"/>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and Two Column Text slide">
    <p:spTree>
      <p:nvGrpSpPr>
        <p:cNvPr id="1" name=""/>
        <p:cNvGrpSpPr/>
        <p:nvPr/>
      </p:nvGrpSpPr>
      <p:grpSpPr>
        <a:xfrm>
          <a:off x="0" y="0"/>
          <a:ext cx="0" cy="0"/>
          <a:chOff x="0" y="0"/>
          <a:chExt cx="0" cy="0"/>
        </a:xfrm>
      </p:grpSpPr>
      <p:sp>
        <p:nvSpPr>
          <p:cNvPr id="902" name="Shape 902"/>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03" name="Shape 903"/>
          <p:cNvSpPr>
            <a:spLocks noGrp="1"/>
          </p:cNvSpPr>
          <p:nvPr>
            <p:ph type="body" sz="half" idx="1"/>
          </p:nvPr>
        </p:nvSpPr>
        <p:spPr>
          <a:xfrm>
            <a:off x="455612" y="1196023"/>
            <a:ext cx="4060828" cy="5296852"/>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666666"/>
                </a:solidFill>
                <a:latin typeface="Arial"/>
                <a:ea typeface="Arial"/>
                <a:cs typeface="Arial"/>
                <a:sym typeface="Arial"/>
              </a:defRPr>
            </a:lvl1pPr>
            <a:lvl2pPr marL="361950" indent="-185737">
              <a:lnSpc>
                <a:spcPct val="100000"/>
              </a:lnSpc>
              <a:spcBef>
                <a:spcPts val="600"/>
              </a:spcBef>
              <a:buChar char="–"/>
              <a:defRPr sz="1600">
                <a:solidFill>
                  <a:srgbClr val="666666"/>
                </a:solidFill>
                <a:latin typeface="Arial"/>
                <a:ea typeface="Arial"/>
                <a:cs typeface="Arial"/>
                <a:sym typeface="Arial"/>
              </a:defRPr>
            </a:lvl2pPr>
            <a:lvl3pPr marL="538162" indent="-176212">
              <a:lnSpc>
                <a:spcPct val="100000"/>
              </a:lnSpc>
              <a:spcBef>
                <a:spcPts val="600"/>
              </a:spcBef>
              <a:defRPr sz="1600">
                <a:solidFill>
                  <a:srgbClr val="666666"/>
                </a:solidFill>
                <a:latin typeface="Arial"/>
                <a:ea typeface="Arial"/>
                <a:cs typeface="Arial"/>
                <a:sym typeface="Arial"/>
              </a:defRPr>
            </a:lvl3pPr>
            <a:lvl4pPr marL="715962" indent="-177800">
              <a:lnSpc>
                <a:spcPct val="100000"/>
              </a:lnSpc>
              <a:spcBef>
                <a:spcPts val="600"/>
              </a:spcBef>
              <a:buChar char="–"/>
              <a:defRPr sz="1600">
                <a:solidFill>
                  <a:srgbClr val="666666"/>
                </a:solidFill>
                <a:latin typeface="Arial"/>
                <a:ea typeface="Arial"/>
                <a:cs typeface="Arial"/>
                <a:sym typeface="Arial"/>
              </a:defRPr>
            </a:lvl4pPr>
            <a:lvl5pPr marL="900112" indent="-184150">
              <a:lnSpc>
                <a:spcPct val="100000"/>
              </a:lnSpc>
              <a:spcBef>
                <a:spcPts val="600"/>
              </a:spcBef>
              <a:defRPr sz="1600">
                <a:solidFill>
                  <a:srgbClr val="666666"/>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04" name="Shape 904"/>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nd Subtitle only">
    <p:spTree>
      <p:nvGrpSpPr>
        <p:cNvPr id="1" name=""/>
        <p:cNvGrpSpPr/>
        <p:nvPr/>
      </p:nvGrpSpPr>
      <p:grpSpPr>
        <a:xfrm>
          <a:off x="0" y="0"/>
          <a:ext cx="0" cy="0"/>
          <a:chOff x="0" y="0"/>
          <a:chExt cx="0" cy="0"/>
        </a:xfrm>
      </p:grpSpPr>
      <p:sp>
        <p:nvSpPr>
          <p:cNvPr id="911" name="Shape 911"/>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12" name="Shape 912"/>
          <p:cNvSpPr>
            <a:spLocks noGrp="1"/>
          </p:cNvSpPr>
          <p:nvPr>
            <p:ph type="body" sz="quarter" idx="1"/>
          </p:nvPr>
        </p:nvSpPr>
        <p:spPr>
          <a:xfrm>
            <a:off x="455612" y="1182020"/>
            <a:ext cx="823277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913" name="Shape 913"/>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20" name="Shape 920"/>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21" name="Shape 921"/>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28" name="Shape 928"/>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Master slide">
    <p:spTree>
      <p:nvGrpSpPr>
        <p:cNvPr id="1" name=""/>
        <p:cNvGrpSpPr/>
        <p:nvPr/>
      </p:nvGrpSpPr>
      <p:grpSpPr>
        <a:xfrm>
          <a:off x="0" y="0"/>
          <a:ext cx="0" cy="0"/>
          <a:chOff x="0" y="0"/>
          <a:chExt cx="0" cy="0"/>
        </a:xfrm>
      </p:grpSpPr>
      <p:sp>
        <p:nvSpPr>
          <p:cNvPr id="56" name="Shape 5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8" name="Shape 5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Master Slide Title</a:t>
            </a:r>
          </a:p>
        </p:txBody>
      </p:sp>
      <p:sp>
        <p:nvSpPr>
          <p:cNvPr id="59" name="Shape 5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Divider Slide 1">
    <p:bg>
      <p:bgPr>
        <a:solidFill>
          <a:srgbClr val="002266"/>
        </a:solidFill>
        <a:effectLst/>
      </p:bgPr>
    </p:bg>
    <p:spTree>
      <p:nvGrpSpPr>
        <p:cNvPr id="1" name=""/>
        <p:cNvGrpSpPr/>
        <p:nvPr/>
      </p:nvGrpSpPr>
      <p:grpSpPr>
        <a:xfrm>
          <a:off x="0" y="0"/>
          <a:ext cx="0" cy="0"/>
          <a:chOff x="0" y="0"/>
          <a:chExt cx="0" cy="0"/>
        </a:xfrm>
      </p:grpSpPr>
      <p:sp>
        <p:nvSpPr>
          <p:cNvPr id="935" name="Shape 935"/>
          <p:cNvSpPr>
            <a:spLocks noGrp="1"/>
          </p:cNvSpPr>
          <p:nvPr>
            <p:ph type="title"/>
          </p:nvPr>
        </p:nvSpPr>
        <p:spPr>
          <a:xfrm>
            <a:off x="455612" y="1154293"/>
            <a:ext cx="5155074" cy="1161493"/>
          </a:xfrm>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a:lnSpc>
                <a:spcPct val="100000"/>
              </a:lnSpc>
              <a:defRPr sz="5000">
                <a:solidFill>
                  <a:srgbClr val="FFFFFF"/>
                </a:solidFill>
                <a:latin typeface="Arial"/>
                <a:ea typeface="Arial"/>
                <a:cs typeface="Arial"/>
                <a:sym typeface="Arial"/>
              </a:defRPr>
            </a:lvl1pPr>
          </a:lstStyle>
          <a:p>
            <a:r>
              <a:t>Click to edit Master title style </a:t>
            </a:r>
          </a:p>
        </p:txBody>
      </p:sp>
      <p:sp>
        <p:nvSpPr>
          <p:cNvPr id="936" name="Shape 93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
        <p:nvSpPr>
          <p:cNvPr id="937" name="Shape 937"/>
          <p:cNvSpPr/>
          <p:nvPr/>
        </p:nvSpPr>
        <p:spPr>
          <a:xfrm>
            <a:off x="6459339" y="6169281"/>
            <a:ext cx="1335271" cy="193877"/>
          </a:xfrm>
          <a:prstGeom prst="ellipse">
            <a:avLst/>
          </a:prstGeom>
          <a:solidFill>
            <a:srgbClr val="001133">
              <a:alpha val="49020"/>
            </a:srgbClr>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38" name="Shape 938"/>
          <p:cNvSpPr/>
          <p:nvPr/>
        </p:nvSpPr>
        <p:spPr>
          <a:xfrm>
            <a:off x="5714905" y="1564293"/>
            <a:ext cx="2822563" cy="4398266"/>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Divider Slide 1 - Subtitle">
    <p:bg>
      <p:bgPr>
        <a:solidFill>
          <a:srgbClr val="002266"/>
        </a:solidFill>
        <a:effectLst/>
      </p:bgPr>
    </p:bg>
    <p:spTree>
      <p:nvGrpSpPr>
        <p:cNvPr id="1" name=""/>
        <p:cNvGrpSpPr/>
        <p:nvPr/>
      </p:nvGrpSpPr>
      <p:grpSpPr>
        <a:xfrm>
          <a:off x="0" y="0"/>
          <a:ext cx="0" cy="0"/>
          <a:chOff x="0" y="0"/>
          <a:chExt cx="0" cy="0"/>
        </a:xfrm>
      </p:grpSpPr>
      <p:sp>
        <p:nvSpPr>
          <p:cNvPr id="945" name="Shape 945"/>
          <p:cNvSpPr>
            <a:spLocks noGrp="1"/>
          </p:cNvSpPr>
          <p:nvPr>
            <p:ph type="title"/>
          </p:nvPr>
        </p:nvSpPr>
        <p:spPr>
          <a:xfrm>
            <a:off x="455612" y="749080"/>
            <a:ext cx="8232776" cy="1161492"/>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FFFFFF"/>
                </a:solidFill>
                <a:latin typeface="Arial"/>
                <a:ea typeface="Arial"/>
                <a:cs typeface="Arial"/>
                <a:sym typeface="Arial"/>
              </a:defRPr>
            </a:lvl1pPr>
          </a:lstStyle>
          <a:p>
            <a:r>
              <a:t>Click to edit Master title style </a:t>
            </a:r>
          </a:p>
        </p:txBody>
      </p:sp>
      <p:sp>
        <p:nvSpPr>
          <p:cNvPr id="946" name="Shape 946"/>
          <p:cNvSpPr>
            <a:spLocks noGrp="1"/>
          </p:cNvSpPr>
          <p:nvPr>
            <p:ph type="body" idx="1"/>
          </p:nvPr>
        </p:nvSpPr>
        <p:spPr>
          <a:xfrm>
            <a:off x="455612" y="1911350"/>
            <a:ext cx="8232776" cy="4478338"/>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FFFFFF"/>
                </a:solidFill>
                <a:latin typeface="Arial"/>
                <a:ea typeface="Arial"/>
                <a:cs typeface="Arial"/>
                <a:sym typeface="Arial"/>
              </a:defRPr>
            </a:lvl1pPr>
            <a:lvl2pPr marL="361950" indent="-185737">
              <a:lnSpc>
                <a:spcPct val="100000"/>
              </a:lnSpc>
              <a:spcBef>
                <a:spcPts val="600"/>
              </a:spcBef>
              <a:buChar char="–"/>
              <a:defRPr sz="1600">
                <a:solidFill>
                  <a:srgbClr val="FFFFFF"/>
                </a:solidFill>
                <a:latin typeface="Arial"/>
                <a:ea typeface="Arial"/>
                <a:cs typeface="Arial"/>
                <a:sym typeface="Arial"/>
              </a:defRPr>
            </a:lvl2pPr>
            <a:lvl3pPr marL="538162" indent="-176212">
              <a:lnSpc>
                <a:spcPct val="100000"/>
              </a:lnSpc>
              <a:spcBef>
                <a:spcPts val="600"/>
              </a:spcBef>
              <a:defRPr sz="1600">
                <a:solidFill>
                  <a:srgbClr val="FFFFFF"/>
                </a:solidFill>
                <a:latin typeface="Arial"/>
                <a:ea typeface="Arial"/>
                <a:cs typeface="Arial"/>
                <a:sym typeface="Arial"/>
              </a:defRPr>
            </a:lvl3pPr>
            <a:lvl4pPr marL="715962" indent="-177800">
              <a:lnSpc>
                <a:spcPct val="100000"/>
              </a:lnSpc>
              <a:spcBef>
                <a:spcPts val="600"/>
              </a:spcBef>
              <a:buChar char="–"/>
              <a:defRPr sz="1600">
                <a:solidFill>
                  <a:srgbClr val="FFFFFF"/>
                </a:solidFill>
                <a:latin typeface="Arial"/>
                <a:ea typeface="Arial"/>
                <a:cs typeface="Arial"/>
                <a:sym typeface="Arial"/>
              </a:defRPr>
            </a:lvl4pPr>
            <a:lvl5pPr marL="900112" indent="-184150">
              <a:lnSpc>
                <a:spcPct val="100000"/>
              </a:lnSpc>
              <a:spcBef>
                <a:spcPts val="600"/>
              </a:spcBef>
              <a:defRPr sz="1600">
                <a:solidFill>
                  <a:srgbClr val="FFFFFF"/>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47" name="Shape 94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Divider Slide 2">
    <p:bg>
      <p:bgPr>
        <a:solidFill>
          <a:srgbClr val="551155"/>
        </a:solidFill>
        <a:effectLst/>
      </p:bgPr>
    </p:bg>
    <p:spTree>
      <p:nvGrpSpPr>
        <p:cNvPr id="1" name=""/>
        <p:cNvGrpSpPr/>
        <p:nvPr/>
      </p:nvGrpSpPr>
      <p:grpSpPr>
        <a:xfrm>
          <a:off x="0" y="0"/>
          <a:ext cx="0" cy="0"/>
          <a:chOff x="0" y="0"/>
          <a:chExt cx="0" cy="0"/>
        </a:xfrm>
      </p:grpSpPr>
      <p:sp>
        <p:nvSpPr>
          <p:cNvPr id="954" name="Shape 954"/>
          <p:cNvSpPr>
            <a:spLocks noGrp="1"/>
          </p:cNvSpPr>
          <p:nvPr>
            <p:ph type="title"/>
          </p:nvPr>
        </p:nvSpPr>
        <p:spPr>
          <a:xfrm>
            <a:off x="455614" y="1157187"/>
            <a:ext cx="5021908" cy="1161493"/>
          </a:xfrm>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a:lnSpc>
                <a:spcPct val="100000"/>
              </a:lnSpc>
              <a:defRPr sz="5000">
                <a:solidFill>
                  <a:srgbClr val="FFFFFF"/>
                </a:solidFill>
                <a:latin typeface="Arial"/>
                <a:ea typeface="Arial"/>
                <a:cs typeface="Arial"/>
                <a:sym typeface="Arial"/>
              </a:defRPr>
            </a:lvl1pPr>
          </a:lstStyle>
          <a:p>
            <a:r>
              <a:t>Click to edit Master title style </a:t>
            </a:r>
          </a:p>
        </p:txBody>
      </p:sp>
      <p:sp>
        <p:nvSpPr>
          <p:cNvPr id="955" name="Shape 955"/>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
        <p:nvSpPr>
          <p:cNvPr id="956" name="Shape 956"/>
          <p:cNvSpPr/>
          <p:nvPr/>
        </p:nvSpPr>
        <p:spPr>
          <a:xfrm>
            <a:off x="6459339" y="6169281"/>
            <a:ext cx="1335271" cy="193877"/>
          </a:xfrm>
          <a:prstGeom prst="ellipse">
            <a:avLst/>
          </a:prstGeom>
          <a:solidFill>
            <a:srgbClr val="007800">
              <a:alpha val="49020"/>
            </a:srgbClr>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57" name="Shape 957"/>
          <p:cNvSpPr/>
          <p:nvPr/>
        </p:nvSpPr>
        <p:spPr>
          <a:xfrm>
            <a:off x="5714905" y="1564293"/>
            <a:ext cx="2822563" cy="4398266"/>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ivider Slide 2 - Subtitle">
    <p:bg>
      <p:bgPr>
        <a:solidFill>
          <a:srgbClr val="551155"/>
        </a:solidFill>
        <a:effectLst/>
      </p:bgPr>
    </p:bg>
    <p:spTree>
      <p:nvGrpSpPr>
        <p:cNvPr id="1" name=""/>
        <p:cNvGrpSpPr/>
        <p:nvPr/>
      </p:nvGrpSpPr>
      <p:grpSpPr>
        <a:xfrm>
          <a:off x="0" y="0"/>
          <a:ext cx="0" cy="0"/>
          <a:chOff x="0" y="0"/>
          <a:chExt cx="0" cy="0"/>
        </a:xfrm>
      </p:grpSpPr>
      <p:sp>
        <p:nvSpPr>
          <p:cNvPr id="964" name="Shape 964"/>
          <p:cNvSpPr>
            <a:spLocks noGrp="1"/>
          </p:cNvSpPr>
          <p:nvPr>
            <p:ph type="title"/>
          </p:nvPr>
        </p:nvSpPr>
        <p:spPr>
          <a:xfrm>
            <a:off x="455612" y="748799"/>
            <a:ext cx="8232776" cy="116149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FFFFFF"/>
                </a:solidFill>
                <a:latin typeface="Arial"/>
                <a:ea typeface="Arial"/>
                <a:cs typeface="Arial"/>
                <a:sym typeface="Arial"/>
              </a:defRPr>
            </a:lvl1pPr>
          </a:lstStyle>
          <a:p>
            <a:r>
              <a:t>Click to edit Master title style </a:t>
            </a:r>
          </a:p>
        </p:txBody>
      </p:sp>
      <p:sp>
        <p:nvSpPr>
          <p:cNvPr id="965" name="Shape 965"/>
          <p:cNvSpPr>
            <a:spLocks noGrp="1"/>
          </p:cNvSpPr>
          <p:nvPr>
            <p:ph type="body" idx="1"/>
          </p:nvPr>
        </p:nvSpPr>
        <p:spPr>
          <a:xfrm>
            <a:off x="455612" y="1909763"/>
            <a:ext cx="8232776" cy="4479926"/>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FFFFFF"/>
                </a:solidFill>
                <a:latin typeface="Arial"/>
                <a:ea typeface="Arial"/>
                <a:cs typeface="Arial"/>
                <a:sym typeface="Arial"/>
              </a:defRPr>
            </a:lvl1pPr>
            <a:lvl2pPr marL="361950" indent="-185737">
              <a:lnSpc>
                <a:spcPct val="100000"/>
              </a:lnSpc>
              <a:spcBef>
                <a:spcPts val="600"/>
              </a:spcBef>
              <a:buChar char="–"/>
              <a:defRPr sz="1600">
                <a:solidFill>
                  <a:srgbClr val="FFFFFF"/>
                </a:solidFill>
                <a:latin typeface="Arial"/>
                <a:ea typeface="Arial"/>
                <a:cs typeface="Arial"/>
                <a:sym typeface="Arial"/>
              </a:defRPr>
            </a:lvl2pPr>
            <a:lvl3pPr marL="538162" indent="-176212">
              <a:lnSpc>
                <a:spcPct val="100000"/>
              </a:lnSpc>
              <a:spcBef>
                <a:spcPts val="600"/>
              </a:spcBef>
              <a:defRPr sz="1600">
                <a:solidFill>
                  <a:srgbClr val="FFFFFF"/>
                </a:solidFill>
                <a:latin typeface="Arial"/>
                <a:ea typeface="Arial"/>
                <a:cs typeface="Arial"/>
                <a:sym typeface="Arial"/>
              </a:defRPr>
            </a:lvl3pPr>
            <a:lvl4pPr marL="715962" indent="-177800">
              <a:lnSpc>
                <a:spcPct val="100000"/>
              </a:lnSpc>
              <a:spcBef>
                <a:spcPts val="600"/>
              </a:spcBef>
              <a:buChar char="–"/>
              <a:defRPr sz="1600">
                <a:solidFill>
                  <a:srgbClr val="FFFFFF"/>
                </a:solidFill>
                <a:latin typeface="Arial"/>
                <a:ea typeface="Arial"/>
                <a:cs typeface="Arial"/>
                <a:sym typeface="Arial"/>
              </a:defRPr>
            </a:lvl4pPr>
            <a:lvl5pPr marL="900112" indent="-184150">
              <a:lnSpc>
                <a:spcPct val="100000"/>
              </a:lnSpc>
              <a:spcBef>
                <a:spcPts val="600"/>
              </a:spcBef>
              <a:defRPr sz="1600">
                <a:solidFill>
                  <a:srgbClr val="FFFFFF"/>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66" name="Shape 96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ivider Slide Image">
    <p:spTree>
      <p:nvGrpSpPr>
        <p:cNvPr id="1" name=""/>
        <p:cNvGrpSpPr/>
        <p:nvPr/>
      </p:nvGrpSpPr>
      <p:grpSpPr>
        <a:xfrm>
          <a:off x="0" y="0"/>
          <a:ext cx="0" cy="0"/>
          <a:chOff x="0" y="0"/>
          <a:chExt cx="0" cy="0"/>
        </a:xfrm>
      </p:grpSpPr>
      <p:sp>
        <p:nvSpPr>
          <p:cNvPr id="973" name="Shape 973"/>
          <p:cNvSpPr>
            <a:spLocks noGrp="1"/>
          </p:cNvSpPr>
          <p:nvPr>
            <p:ph type="title"/>
          </p:nvPr>
        </p:nvSpPr>
        <p:spPr>
          <a:xfrm>
            <a:off x="455612" y="748799"/>
            <a:ext cx="8232776" cy="116149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551155"/>
                </a:solidFill>
                <a:latin typeface="Arial"/>
                <a:ea typeface="Arial"/>
                <a:cs typeface="Arial"/>
                <a:sym typeface="Arial"/>
              </a:defRPr>
            </a:lvl1pPr>
          </a:lstStyle>
          <a:p>
            <a:r>
              <a:t>Click to edit Master title style </a:t>
            </a:r>
          </a:p>
        </p:txBody>
      </p:sp>
      <p:sp>
        <p:nvSpPr>
          <p:cNvPr id="974" name="Shape 974"/>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8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982" name="Shape 982"/>
          <p:cNvSpPr>
            <a:spLocks noGrp="1"/>
          </p:cNvSpPr>
          <p:nvPr>
            <p:ph type="title"/>
          </p:nvPr>
        </p:nvSpPr>
        <p:spPr>
          <a:xfrm>
            <a:off x="1143000" y="1122362"/>
            <a:ext cx="6858000" cy="2387601"/>
          </a:xfrm>
          <a:prstGeom prst="rect">
            <a:avLst/>
          </a:prstGeom>
          <a:extLst>
            <a:ext uri="{C572A759-6A51-4108-AA02-DFA0A04FC94B}">
              <ma14:wrappingTextBoxFlag xmlns="" xmlns:ma14="http://schemas.microsoft.com/office/mac/drawingml/2011/main" val="1"/>
            </a:ext>
          </a:extLst>
        </p:spPr>
        <p:txBody>
          <a:bodyPr anchor="b">
            <a:normAutofit/>
          </a:bodyPr>
          <a:lstStyle>
            <a:lvl1pPr algn="ctr" defTabSz="685800">
              <a:defRPr sz="4500"/>
            </a:lvl1pPr>
          </a:lstStyle>
          <a:p>
            <a:r>
              <a:t>Click to edit Master title style</a:t>
            </a:r>
          </a:p>
        </p:txBody>
      </p:sp>
      <p:sp>
        <p:nvSpPr>
          <p:cNvPr id="983" name="Shape 983"/>
          <p:cNvSpPr>
            <a:spLocks noGrp="1"/>
          </p:cNvSpPr>
          <p:nvPr>
            <p:ph type="body" sz="quarter" idx="1"/>
          </p:nvPr>
        </p:nvSpPr>
        <p:spPr>
          <a:xfrm>
            <a:off x="1143000" y="3602037"/>
            <a:ext cx="6858000" cy="1655763"/>
          </a:xfrm>
          <a:prstGeom prst="rect">
            <a:avLst/>
          </a:prstGeom>
          <a:extLst>
            <a:ext uri="{C572A759-6A51-4108-AA02-DFA0A04FC94B}">
              <ma14:wrappingTextBoxFlag xmlns="" xmlns:ma14="http://schemas.microsoft.com/office/mac/drawingml/2011/main" val="1"/>
            </a:ext>
          </a:extLst>
        </p:spPr>
        <p:txBody>
          <a:bodyPr>
            <a:normAutofit/>
          </a:bodyPr>
          <a:lstStyle>
            <a:lvl1pPr marL="0" indent="0" algn="ctr" defTabSz="685800">
              <a:spcBef>
                <a:spcPts val="700"/>
              </a:spcBef>
              <a:buSzTx/>
              <a:buFontTx/>
              <a:buNone/>
              <a:defRPr sz="1800"/>
            </a:lvl1pPr>
          </a:lstStyle>
          <a:p>
            <a:r>
              <a:t>Click to edit Master subtitle style</a:t>
            </a:r>
          </a:p>
        </p:txBody>
      </p:sp>
      <p:sp>
        <p:nvSpPr>
          <p:cNvPr id="984" name="Shape 98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99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992" name="Shape 99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993" name="Shape 993"/>
          <p:cNvSpPr>
            <a:spLocks noGrp="1"/>
          </p:cNvSpPr>
          <p:nvPr>
            <p:ph type="body" idx="1"/>
          </p:nvPr>
        </p:nvSpPr>
        <p:spPr>
          <a:xfrm>
            <a:off x="628650" y="1825625"/>
            <a:ext cx="7886700" cy="3840884"/>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994" name="Shape 99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00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02" name="Shape 1002"/>
          <p:cNvSpPr>
            <a:spLocks noGrp="1"/>
          </p:cNvSpPr>
          <p:nvPr>
            <p:ph type="title"/>
          </p:nvPr>
        </p:nvSpPr>
        <p:spPr>
          <a:xfrm>
            <a:off x="623887" y="1709739"/>
            <a:ext cx="7886701" cy="2852737"/>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4500"/>
            </a:lvl1pPr>
          </a:lstStyle>
          <a:p>
            <a:r>
              <a:t>Click to edit Master title style</a:t>
            </a:r>
          </a:p>
        </p:txBody>
      </p:sp>
      <p:sp>
        <p:nvSpPr>
          <p:cNvPr id="1003" name="Shape 1003"/>
          <p:cNvSpPr>
            <a:spLocks noGrp="1"/>
          </p:cNvSpPr>
          <p:nvPr>
            <p:ph type="body" sz="quarter" idx="1"/>
          </p:nvPr>
        </p:nvSpPr>
        <p:spPr>
          <a:xfrm>
            <a:off x="623887" y="4589464"/>
            <a:ext cx="7886701" cy="1500188"/>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spcBef>
                <a:spcPts val="700"/>
              </a:spcBef>
              <a:buSzTx/>
              <a:buFontTx/>
              <a:buNone/>
              <a:defRPr sz="1800">
                <a:solidFill>
                  <a:srgbClr val="888888"/>
                </a:solidFill>
              </a:defRPr>
            </a:lvl1pPr>
          </a:lstStyle>
          <a:p>
            <a:r>
              <a:t>Click to edit Master text styles</a:t>
            </a:r>
          </a:p>
        </p:txBody>
      </p:sp>
      <p:sp>
        <p:nvSpPr>
          <p:cNvPr id="1004" name="Shape 100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01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12" name="Shape 101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13" name="Shape 1013"/>
          <p:cNvSpPr>
            <a:spLocks noGrp="1"/>
          </p:cNvSpPr>
          <p:nvPr>
            <p:ph type="body" sz="half" idx="1"/>
          </p:nvPr>
        </p:nvSpPr>
        <p:spPr>
          <a:xfrm>
            <a:off x="628650" y="1825625"/>
            <a:ext cx="3886200" cy="4351338"/>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14" name="Shape 101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02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22" name="Shape 1022"/>
          <p:cNvSpPr>
            <a:spLocks noGrp="1"/>
          </p:cNvSpPr>
          <p:nvPr>
            <p:ph type="title"/>
          </p:nvPr>
        </p:nvSpPr>
        <p:spPr>
          <a:xfrm>
            <a:off x="629841" y="365125"/>
            <a:ext cx="7886701"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23" name="Shape 1023"/>
          <p:cNvSpPr>
            <a:spLocks noGrp="1"/>
          </p:cNvSpPr>
          <p:nvPr>
            <p:ph type="body" sz="quarter" idx="1"/>
          </p:nvPr>
        </p:nvSpPr>
        <p:spPr>
          <a:xfrm>
            <a:off x="629841" y="1681163"/>
            <a:ext cx="3868341" cy="823913"/>
          </a:xfrm>
          <a:prstGeom prst="rect">
            <a:avLst/>
          </a:prstGeom>
          <a:extLst>
            <a:ext uri="{C572A759-6A51-4108-AA02-DFA0A04FC94B}">
              <ma14:wrappingTextBoxFlag xmlns="" xmlns:ma14="http://schemas.microsoft.com/office/mac/drawingml/2011/main" val="1"/>
            </a:ext>
          </a:extLst>
        </p:spPr>
        <p:txBody>
          <a:bodyPr anchor="b">
            <a:normAutofit/>
          </a:bodyPr>
          <a:lstStyle>
            <a:lvl1pPr marL="0" indent="0" defTabSz="685800">
              <a:spcBef>
                <a:spcPts val="700"/>
              </a:spcBef>
              <a:buSzTx/>
              <a:buFontTx/>
              <a:buNone/>
              <a:defRPr sz="1800" b="1"/>
            </a:lvl1pPr>
          </a:lstStyle>
          <a:p>
            <a:r>
              <a:t>Click to edit Master text styles</a:t>
            </a:r>
          </a:p>
        </p:txBody>
      </p:sp>
      <p:sp>
        <p:nvSpPr>
          <p:cNvPr id="1024" name="Shape 1024"/>
          <p:cNvSpPr>
            <a:spLocks noGrp="1"/>
          </p:cNvSpPr>
          <p:nvPr>
            <p:ph type="body" sz="quarter" idx="13"/>
          </p:nvPr>
        </p:nvSpPr>
        <p:spPr>
          <a:xfrm>
            <a:off x="4629149" y="1681163"/>
            <a:ext cx="3887393" cy="823913"/>
          </a:xfrm>
          <a:prstGeom prst="rect">
            <a:avLst/>
          </a:prstGeom>
        </p:spPr>
        <p:txBody>
          <a:bodyPr anchor="b">
            <a:normAutofit/>
          </a:bodyPr>
          <a:lstStyle/>
          <a:p>
            <a:pPr marL="0" indent="0" defTabSz="685800">
              <a:spcBef>
                <a:spcPts val="700"/>
              </a:spcBef>
              <a:buSzTx/>
              <a:buFontTx/>
              <a:buNone/>
              <a:defRPr sz="1800" b="1"/>
            </a:pPr>
            <a:endParaRPr/>
          </a:p>
        </p:txBody>
      </p:sp>
      <p:sp>
        <p:nvSpPr>
          <p:cNvPr id="1025" name="Shape 1025"/>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urseMap_Module1">
    <p:spTree>
      <p:nvGrpSpPr>
        <p:cNvPr id="1" name=""/>
        <p:cNvGrpSpPr/>
        <p:nvPr/>
      </p:nvGrpSpPr>
      <p:grpSpPr>
        <a:xfrm>
          <a:off x="0" y="0"/>
          <a:ext cx="0" cy="0"/>
          <a:chOff x="0" y="0"/>
          <a:chExt cx="0" cy="0"/>
        </a:xfrm>
      </p:grpSpPr>
      <p:sp>
        <p:nvSpPr>
          <p:cNvPr id="67" name="Shape 67"/>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9" name="Shape 6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70" name="Shape 70"/>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73" name="Group 73"/>
          <p:cNvGrpSpPr/>
          <p:nvPr/>
        </p:nvGrpSpPr>
        <p:grpSpPr>
          <a:xfrm>
            <a:off x="210608" y="2463313"/>
            <a:ext cx="1972638" cy="571501"/>
            <a:chOff x="0" y="0"/>
            <a:chExt cx="1972637" cy="571500"/>
          </a:xfrm>
        </p:grpSpPr>
        <p:sp>
          <p:nvSpPr>
            <p:cNvPr id="71" name="Shape 71"/>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72" name="Shape 72"/>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76" name="Group 76"/>
          <p:cNvGrpSpPr/>
          <p:nvPr/>
        </p:nvGrpSpPr>
        <p:grpSpPr>
          <a:xfrm>
            <a:off x="2441089" y="2177563"/>
            <a:ext cx="1972639" cy="571501"/>
            <a:chOff x="0" y="0"/>
            <a:chExt cx="1972637" cy="571500"/>
          </a:xfrm>
        </p:grpSpPr>
        <p:sp>
          <p:nvSpPr>
            <p:cNvPr id="74" name="Shape 74"/>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75" name="Shape 75"/>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79" name="Group 79"/>
          <p:cNvGrpSpPr/>
          <p:nvPr/>
        </p:nvGrpSpPr>
        <p:grpSpPr>
          <a:xfrm>
            <a:off x="4671571" y="1888588"/>
            <a:ext cx="1972639" cy="571501"/>
            <a:chOff x="0" y="0"/>
            <a:chExt cx="1972637" cy="571500"/>
          </a:xfrm>
        </p:grpSpPr>
        <p:sp>
          <p:nvSpPr>
            <p:cNvPr id="77" name="Shape 77"/>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78" name="Shape 78"/>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82" name="Group 82"/>
          <p:cNvGrpSpPr/>
          <p:nvPr/>
        </p:nvGrpSpPr>
        <p:grpSpPr>
          <a:xfrm>
            <a:off x="6902053" y="1523513"/>
            <a:ext cx="1972639" cy="571501"/>
            <a:chOff x="0" y="0"/>
            <a:chExt cx="1972637" cy="571500"/>
          </a:xfrm>
        </p:grpSpPr>
        <p:sp>
          <p:nvSpPr>
            <p:cNvPr id="80" name="Shape 80"/>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81" name="Shape 81"/>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94" name="Shape 94"/>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95" name="Shape 95"/>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96" name="Shape 96"/>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86" name="Table 86"/>
          <p:cNvGraphicFramePr/>
          <p:nvPr/>
        </p:nvGraphicFramePr>
        <p:xfrm>
          <a:off x="146060" y="3341080"/>
          <a:ext cx="2134007"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87" name="Shape 87"/>
          <p:cNvSpPr/>
          <p:nvPr/>
        </p:nvSpPr>
        <p:spPr>
          <a:xfrm>
            <a:off x="1196927" y="3034813"/>
            <a:ext cx="1" cy="306269"/>
          </a:xfrm>
          <a:prstGeom prst="line">
            <a:avLst/>
          </a:prstGeom>
          <a:ln w="6350">
            <a:solidFill>
              <a:srgbClr val="333F50"/>
            </a:solidFill>
            <a:prstDash val="dash"/>
            <a:miter/>
            <a:tailEnd type="triangle"/>
          </a:ln>
        </p:spPr>
        <p:txBody>
          <a:bodyPr lIns="45719" rIns="45719"/>
          <a:lstStyle/>
          <a:p>
            <a:endParaRPr/>
          </a:p>
        </p:txBody>
      </p:sp>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032"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33" name="Shape 1033"/>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34" name="Shape 103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4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42" name="Shape 1042"/>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04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50" name="Shape 1050"/>
          <p:cNvSpPr>
            <a:spLocks noGrp="1"/>
          </p:cNvSpPr>
          <p:nvPr>
            <p:ph type="title"/>
          </p:nvPr>
        </p:nvSpPr>
        <p:spPr>
          <a:xfrm>
            <a:off x="629841" y="457200"/>
            <a:ext cx="2949178" cy="1600200"/>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2400"/>
            </a:lvl1pPr>
          </a:lstStyle>
          <a:p>
            <a:r>
              <a:t>Click to edit Master title style</a:t>
            </a:r>
          </a:p>
        </p:txBody>
      </p:sp>
      <p:sp>
        <p:nvSpPr>
          <p:cNvPr id="1051" name="Shape 1051"/>
          <p:cNvSpPr>
            <a:spLocks noGrp="1"/>
          </p:cNvSpPr>
          <p:nvPr>
            <p:ph type="body" sz="half" idx="1"/>
          </p:nvPr>
        </p:nvSpPr>
        <p:spPr>
          <a:xfrm>
            <a:off x="3887391" y="987425"/>
            <a:ext cx="4629151" cy="4873626"/>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400"/>
            </a:lvl1pPr>
            <a:lvl2pPr marL="538842" indent="-195942" defTabSz="685800">
              <a:spcBef>
                <a:spcPts val="700"/>
              </a:spcBef>
              <a:defRPr sz="2400"/>
            </a:lvl2pPr>
            <a:lvl3pPr marL="914400" indent="-228600" defTabSz="685800">
              <a:spcBef>
                <a:spcPts val="700"/>
              </a:spcBef>
              <a:defRPr sz="2400"/>
            </a:lvl3pPr>
            <a:lvl4pPr marL="1303019" indent="-274319" defTabSz="685800">
              <a:spcBef>
                <a:spcPts val="700"/>
              </a:spcBef>
              <a:defRPr sz="2400"/>
            </a:lvl4pPr>
            <a:lvl5pPr marL="1645920" indent="-274320" defTabSz="685800">
              <a:spcBef>
                <a:spcPts val="700"/>
              </a:spcBef>
              <a:defRPr sz="2400"/>
            </a:lvl5pPr>
          </a:lstStyle>
          <a:p>
            <a:r>
              <a:t>Click to edit Master text styles</a:t>
            </a:r>
          </a:p>
          <a:p>
            <a:pPr lvl="1"/>
            <a:r>
              <a:t>Second level</a:t>
            </a:r>
          </a:p>
          <a:p>
            <a:pPr lvl="2"/>
            <a:r>
              <a:t>Third level</a:t>
            </a:r>
          </a:p>
          <a:p>
            <a:pPr lvl="3"/>
            <a:r>
              <a:t>Fourth level</a:t>
            </a:r>
          </a:p>
          <a:p>
            <a:pPr lvl="4"/>
            <a:r>
              <a:t>Fifth level</a:t>
            </a:r>
          </a:p>
        </p:txBody>
      </p:sp>
      <p:sp>
        <p:nvSpPr>
          <p:cNvPr id="1052" name="Shape 1052"/>
          <p:cNvSpPr>
            <a:spLocks noGrp="1"/>
          </p:cNvSpPr>
          <p:nvPr>
            <p:ph type="body" sz="quarter" idx="13"/>
          </p:nvPr>
        </p:nvSpPr>
        <p:spPr>
          <a:xfrm>
            <a:off x="629840" y="2057400"/>
            <a:ext cx="2949180" cy="3811588"/>
          </a:xfrm>
          <a:prstGeom prst="rect">
            <a:avLst/>
          </a:prstGeom>
        </p:spPr>
        <p:txBody>
          <a:bodyPr>
            <a:normAutofit/>
          </a:bodyPr>
          <a:lstStyle/>
          <a:p>
            <a:pPr marL="0" indent="0" defTabSz="685800">
              <a:spcBef>
                <a:spcPts val="700"/>
              </a:spcBef>
              <a:buSzTx/>
              <a:buFontTx/>
              <a:buNone/>
              <a:defRPr sz="1200"/>
            </a:pPr>
            <a:endParaRPr/>
          </a:p>
        </p:txBody>
      </p:sp>
      <p:sp>
        <p:nvSpPr>
          <p:cNvPr id="1053" name="Shape 1053"/>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060"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61" name="Shape 1061"/>
          <p:cNvSpPr>
            <a:spLocks noGrp="1"/>
          </p:cNvSpPr>
          <p:nvPr>
            <p:ph type="title"/>
          </p:nvPr>
        </p:nvSpPr>
        <p:spPr>
          <a:xfrm>
            <a:off x="629841" y="457200"/>
            <a:ext cx="2949178" cy="1600200"/>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2400"/>
            </a:lvl1pPr>
          </a:lstStyle>
          <a:p>
            <a:r>
              <a:t>Click to edit Master title style</a:t>
            </a:r>
          </a:p>
        </p:txBody>
      </p:sp>
      <p:sp>
        <p:nvSpPr>
          <p:cNvPr id="1062" name="Shape 1062"/>
          <p:cNvSpPr>
            <a:spLocks noGrp="1"/>
          </p:cNvSpPr>
          <p:nvPr>
            <p:ph type="pic" sz="half" idx="13"/>
          </p:nvPr>
        </p:nvSpPr>
        <p:spPr>
          <a:xfrm>
            <a:off x="3887391" y="987425"/>
            <a:ext cx="4629151" cy="4873626"/>
          </a:xfrm>
          <a:prstGeom prst="rect">
            <a:avLst/>
          </a:prstGeom>
        </p:spPr>
        <p:txBody>
          <a:bodyPr lIns="91439" rIns="91439"/>
          <a:lstStyle/>
          <a:p>
            <a:endParaRPr/>
          </a:p>
        </p:txBody>
      </p:sp>
      <p:sp>
        <p:nvSpPr>
          <p:cNvPr id="1063" name="Shape 1063"/>
          <p:cNvSpPr>
            <a:spLocks noGrp="1"/>
          </p:cNvSpPr>
          <p:nvPr>
            <p:ph type="body" sz="quarter" idx="1"/>
          </p:nvPr>
        </p:nvSpPr>
        <p:spPr>
          <a:xfrm>
            <a:off x="629841" y="2057400"/>
            <a:ext cx="2949178" cy="3811588"/>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spcBef>
                <a:spcPts val="700"/>
              </a:spcBef>
              <a:buSzTx/>
              <a:buFontTx/>
              <a:buNone/>
              <a:defRPr sz="1200"/>
            </a:lvl1pPr>
          </a:lstStyle>
          <a:p>
            <a:r>
              <a:t>Click to edit Master text styles</a:t>
            </a:r>
          </a:p>
        </p:txBody>
      </p:sp>
      <p:sp>
        <p:nvSpPr>
          <p:cNvPr id="1064" name="Shape 106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7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72" name="Shape 107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73" name="Shape 1073"/>
          <p:cNvSpPr>
            <a:spLocks noGrp="1"/>
          </p:cNvSpPr>
          <p:nvPr>
            <p:ph type="body" idx="1"/>
          </p:nvPr>
        </p:nvSpPr>
        <p:spPr>
          <a:xfrm>
            <a:off x="628650" y="1825625"/>
            <a:ext cx="7886700" cy="3840884"/>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74" name="Shape 107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08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82" name="Shape 1082"/>
          <p:cNvSpPr>
            <a:spLocks noGrp="1"/>
          </p:cNvSpPr>
          <p:nvPr>
            <p:ph type="title"/>
          </p:nvPr>
        </p:nvSpPr>
        <p:spPr>
          <a:xfrm>
            <a:off x="6543675" y="365125"/>
            <a:ext cx="1971675" cy="5811838"/>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83" name="Shape 1083"/>
          <p:cNvSpPr>
            <a:spLocks noGrp="1"/>
          </p:cNvSpPr>
          <p:nvPr>
            <p:ph type="body" idx="1"/>
          </p:nvPr>
        </p:nvSpPr>
        <p:spPr>
          <a:xfrm>
            <a:off x="628650" y="365125"/>
            <a:ext cx="5800725" cy="5811838"/>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84" name="Shape 108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Cover Slide_Top">
    <p:spTree>
      <p:nvGrpSpPr>
        <p:cNvPr id="1" name=""/>
        <p:cNvGrpSpPr/>
        <p:nvPr/>
      </p:nvGrpSpPr>
      <p:grpSpPr>
        <a:xfrm>
          <a:off x="0" y="0"/>
          <a:ext cx="0" cy="0"/>
          <a:chOff x="0" y="0"/>
          <a:chExt cx="0" cy="0"/>
        </a:xfrm>
      </p:grpSpPr>
      <p:pic>
        <p:nvPicPr>
          <p:cNvPr id="1091" name="image9.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92" name="Shape 1092"/>
          <p:cNvSpPr>
            <a:spLocks noGrp="1"/>
          </p:cNvSpPr>
          <p:nvPr>
            <p:ph type="title"/>
          </p:nvPr>
        </p:nvSpPr>
        <p:spPr>
          <a:xfrm>
            <a:off x="457203" y="2935876"/>
            <a:ext cx="4059236" cy="996951"/>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defTabSz="685800">
              <a:lnSpc>
                <a:spcPct val="100000"/>
              </a:lnSpc>
              <a:defRPr sz="2700">
                <a:solidFill>
                  <a:schemeClr val="accent3"/>
                </a:solidFill>
              </a:defRPr>
            </a:lvl1pPr>
          </a:lstStyle>
          <a:p>
            <a:r>
              <a:t>Click to edit Master title style </a:t>
            </a:r>
          </a:p>
        </p:txBody>
      </p:sp>
      <p:sp>
        <p:nvSpPr>
          <p:cNvPr id="1093" name="Shape 1093"/>
          <p:cNvSpPr>
            <a:spLocks noGrp="1"/>
          </p:cNvSpPr>
          <p:nvPr>
            <p:ph type="body" sz="quarter" idx="1"/>
          </p:nvPr>
        </p:nvSpPr>
        <p:spPr>
          <a:xfrm>
            <a:off x="457201" y="4006601"/>
            <a:ext cx="4059236" cy="467563"/>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lnSpc>
                <a:spcPct val="100000"/>
              </a:lnSpc>
              <a:spcBef>
                <a:spcPts val="0"/>
              </a:spcBef>
              <a:buSzTx/>
              <a:buFontTx/>
              <a:buNone/>
              <a:defRPr sz="1500">
                <a:solidFill>
                  <a:schemeClr val="accent3"/>
                </a:solidFill>
                <a:latin typeface="Calibri Light"/>
                <a:ea typeface="Calibri Light"/>
                <a:cs typeface="Calibri Light"/>
                <a:sym typeface="Calibri Light"/>
              </a:defRPr>
            </a:lvl1pPr>
          </a:lstStyle>
          <a:p>
            <a:r>
              <a:t>Click to edit Master text styles</a:t>
            </a:r>
          </a:p>
        </p:txBody>
      </p:sp>
      <p:pic>
        <p:nvPicPr>
          <p:cNvPr id="1094" name="image10.png"/>
          <p:cNvPicPr>
            <a:picLocks noChangeAspect="1"/>
          </p:cNvPicPr>
          <p:nvPr/>
        </p:nvPicPr>
        <p:blipFill>
          <a:blip r:embed="rId3">
            <a:extLst/>
          </a:blip>
          <a:stretch>
            <a:fillRect/>
          </a:stretch>
        </p:blipFill>
        <p:spPr>
          <a:xfrm>
            <a:off x="468312" y="434669"/>
            <a:ext cx="4543201" cy="729121"/>
          </a:xfrm>
          <a:prstGeom prst="rect">
            <a:avLst/>
          </a:prstGeom>
          <a:ln w="12700">
            <a:miter lim="400000"/>
          </a:ln>
        </p:spPr>
      </p:pic>
      <p:grpSp>
        <p:nvGrpSpPr>
          <p:cNvPr id="1097" name="Group 1097"/>
          <p:cNvGrpSpPr/>
          <p:nvPr/>
        </p:nvGrpSpPr>
        <p:grpSpPr>
          <a:xfrm>
            <a:off x="5658096" y="1316929"/>
            <a:ext cx="3074396" cy="2060441"/>
            <a:chOff x="0" y="0"/>
            <a:chExt cx="3074395" cy="2060439"/>
          </a:xfrm>
        </p:grpSpPr>
        <p:sp>
          <p:nvSpPr>
            <p:cNvPr id="1095" name="Shape 1095"/>
            <p:cNvSpPr/>
            <p:nvPr/>
          </p:nvSpPr>
          <p:spPr>
            <a:xfrm>
              <a:off x="462588" y="-1"/>
              <a:ext cx="2013678" cy="2060441"/>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00A000"/>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pic>
          <p:nvPicPr>
            <p:cNvPr id="1096" name="image2.png"/>
            <p:cNvPicPr>
              <a:picLocks noChangeAspect="1"/>
            </p:cNvPicPr>
            <p:nvPr/>
          </p:nvPicPr>
          <p:blipFill>
            <a:blip r:embed="rId4">
              <a:extLst/>
            </a:blip>
            <a:stretch>
              <a:fillRect/>
            </a:stretch>
          </p:blipFill>
          <p:spPr>
            <a:xfrm>
              <a:off x="0" y="840248"/>
              <a:ext cx="3074396" cy="252001"/>
            </a:xfrm>
            <a:prstGeom prst="rect">
              <a:avLst/>
            </a:prstGeom>
            <a:ln w="12700" cap="flat">
              <a:noFill/>
              <a:miter lim="400000"/>
            </a:ln>
            <a:effectLst/>
          </p:spPr>
        </p:pic>
      </p:grpSp>
      <p:pic>
        <p:nvPicPr>
          <p:cNvPr id="1098" name="image11.png"/>
          <p:cNvPicPr>
            <a:picLocks noChangeAspect="1"/>
          </p:cNvPicPr>
          <p:nvPr/>
        </p:nvPicPr>
        <p:blipFill>
          <a:blip r:embed="rId5">
            <a:extLst/>
          </a:blip>
          <a:stretch>
            <a:fillRect/>
          </a:stretch>
        </p:blipFill>
        <p:spPr>
          <a:xfrm>
            <a:off x="4006800" y="6228002"/>
            <a:ext cx="4698001" cy="228800"/>
          </a:xfrm>
          <a:prstGeom prst="rect">
            <a:avLst/>
          </a:prstGeom>
          <a:ln w="12700">
            <a:miter lim="400000"/>
          </a:ln>
        </p:spPr>
      </p:pic>
      <p:sp>
        <p:nvSpPr>
          <p:cNvPr id="1099" name="Shape 1099"/>
          <p:cNvSpPr/>
          <p:nvPr/>
        </p:nvSpPr>
        <p:spPr>
          <a:xfrm>
            <a:off x="5007171" y="3832316"/>
            <a:ext cx="391292" cy="60973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0" name="Shape 1100"/>
          <p:cNvSpPr/>
          <p:nvPr/>
        </p:nvSpPr>
        <p:spPr>
          <a:xfrm>
            <a:off x="6247374" y="3512892"/>
            <a:ext cx="293406" cy="45720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1" name="Shape 1101"/>
          <p:cNvSpPr/>
          <p:nvPr/>
        </p:nvSpPr>
        <p:spPr>
          <a:xfrm>
            <a:off x="7389690" y="3173149"/>
            <a:ext cx="234726" cy="36576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2" name="Shape 1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110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110" name="Shape 1110"/>
          <p:cNvSpPr/>
          <p:nvPr/>
        </p:nvSpPr>
        <p:spPr>
          <a:xfrm>
            <a:off x="397058" y="1241945"/>
            <a:ext cx="8746944" cy="3"/>
          </a:xfrm>
          <a:prstGeom prst="line">
            <a:avLst/>
          </a:prstGeom>
          <a:solidFill>
            <a:srgbClr val="66AA44"/>
          </a:solidFill>
          <a:ln>
            <a:solidFill>
              <a:srgbClr val="FF9900"/>
            </a:solidFill>
          </a:ln>
        </p:spPr>
        <p:txBody>
          <a:bodyPr lIns="45719" rIns="45719"/>
          <a:lstStyle/>
          <a:p>
            <a:endParaRPr/>
          </a:p>
        </p:txBody>
      </p:sp>
      <p:sp>
        <p:nvSpPr>
          <p:cNvPr id="1111" name="Shape 1111"/>
          <p:cNvSpPr>
            <a:spLocks noGrp="1"/>
          </p:cNvSpPr>
          <p:nvPr>
            <p:ph type="body" idx="1"/>
          </p:nvPr>
        </p:nvSpPr>
        <p:spPr>
          <a:xfrm>
            <a:off x="342468" y="1578277"/>
            <a:ext cx="8380230" cy="4789562"/>
          </a:xfrm>
          <a:prstGeom prst="rect">
            <a:avLst/>
          </a:prstGeom>
          <a:extLst>
            <a:ext uri="{C572A759-6A51-4108-AA02-DFA0A04FC94B}">
              <ma14:wrappingTextBoxFlag xmlns="" xmlns:ma14="http://schemas.microsoft.com/office/mac/drawingml/2011/main" val="1"/>
            </a:ext>
          </a:extLst>
        </p:spPr>
        <p:txBody>
          <a:bodyPr lIns="44450" tIns="44450" rIns="44450" bIns="44450">
            <a:normAutofit/>
          </a:bodyPr>
          <a:lstStyle>
            <a:lvl1pPr marL="132158" indent="-132158" defTabSz="685800">
              <a:spcBef>
                <a:spcPts val="800"/>
              </a:spcBef>
              <a:buClr>
                <a:srgbClr val="000000"/>
              </a:buClr>
              <a:buFontTx/>
              <a:defRPr sz="1800"/>
            </a:lvl1pPr>
            <a:lvl2pPr marL="392906" indent="-257175" defTabSz="685800">
              <a:spcBef>
                <a:spcPts val="800"/>
              </a:spcBef>
              <a:buClr>
                <a:srgbClr val="000000"/>
              </a:buClr>
              <a:buFontTx/>
              <a:defRPr sz="1800"/>
            </a:lvl2pPr>
            <a:lvl3pPr marL="497919" indent="-151447" defTabSz="685800">
              <a:spcBef>
                <a:spcPts val="800"/>
              </a:spcBef>
              <a:buClr>
                <a:srgbClr val="000000"/>
              </a:buClr>
              <a:buFontTx/>
              <a:defRPr sz="1800"/>
            </a:lvl3pPr>
            <a:lvl4pPr marL="709213" indent="-227012" defTabSz="685800">
              <a:spcBef>
                <a:spcPts val="800"/>
              </a:spcBef>
              <a:buClr>
                <a:srgbClr val="000000"/>
              </a:buClr>
              <a:buFontTx/>
              <a:defRPr sz="1800"/>
            </a:lvl4pPr>
            <a:lvl5pPr marL="823912" indent="-166687" defTabSz="685800">
              <a:spcBef>
                <a:spcPts val="800"/>
              </a:spcBef>
              <a:buClr>
                <a:srgbClr val="000000"/>
              </a:buClr>
              <a:buFontTx/>
              <a:defRPr sz="1800"/>
            </a:lvl5pPr>
          </a:lstStyle>
          <a:p>
            <a:r>
              <a:t>Body Level One</a:t>
            </a:r>
          </a:p>
          <a:p>
            <a:pPr lvl="1"/>
            <a:r>
              <a:t>Body Level Two</a:t>
            </a:r>
          </a:p>
          <a:p>
            <a:pPr lvl="2"/>
            <a:r>
              <a:t>Body Level Three</a:t>
            </a:r>
          </a:p>
          <a:p>
            <a:pPr lvl="3"/>
            <a:r>
              <a:t>Body Level Four</a:t>
            </a:r>
          </a:p>
          <a:p>
            <a:pPr lvl="4"/>
            <a:r>
              <a:t>Body Level Five</a:t>
            </a:r>
          </a:p>
        </p:txBody>
      </p:sp>
      <p:sp>
        <p:nvSpPr>
          <p:cNvPr id="1112" name="Shape 1112"/>
          <p:cNvSpPr>
            <a:spLocks noGrp="1"/>
          </p:cNvSpPr>
          <p:nvPr>
            <p:ph type="sldNum" sz="quarter" idx="2"/>
          </p:nvPr>
        </p:nvSpPr>
        <p:spPr>
          <a:xfrm>
            <a:off x="8663412" y="6578600"/>
            <a:ext cx="194841" cy="203201"/>
          </a:xfrm>
          <a:prstGeom prst="rect">
            <a:avLst/>
          </a:prstGeom>
        </p:spPr>
        <p:txBody>
          <a:bodyPr lIns="44450" tIns="44450" rIns="44450" bIns="44450" anchor="b"/>
          <a:lstStyle>
            <a:lvl1pPr>
              <a:defRPr sz="7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Title and Table">
    <p:spTree>
      <p:nvGrpSpPr>
        <p:cNvPr id="1" name=""/>
        <p:cNvGrpSpPr/>
        <p:nvPr/>
      </p:nvGrpSpPr>
      <p:grpSpPr>
        <a:xfrm>
          <a:off x="0" y="0"/>
          <a:ext cx="0" cy="0"/>
          <a:chOff x="0" y="0"/>
          <a:chExt cx="0" cy="0"/>
        </a:xfrm>
      </p:grpSpPr>
      <p:pic>
        <p:nvPicPr>
          <p:cNvPr id="111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120" name="Shape 1120"/>
          <p:cNvSpPr/>
          <p:nvPr/>
        </p:nvSpPr>
        <p:spPr>
          <a:xfrm>
            <a:off x="397058" y="1241945"/>
            <a:ext cx="8746944" cy="3"/>
          </a:xfrm>
          <a:prstGeom prst="line">
            <a:avLst/>
          </a:prstGeom>
          <a:solidFill>
            <a:srgbClr val="66AA44"/>
          </a:solidFill>
          <a:ln>
            <a:solidFill>
              <a:srgbClr val="FF9900"/>
            </a:solidFill>
          </a:ln>
        </p:spPr>
        <p:txBody>
          <a:bodyPr lIns="45719" rIns="45719"/>
          <a:lstStyle/>
          <a:p>
            <a:endParaRPr/>
          </a:p>
        </p:txBody>
      </p:sp>
      <p:sp>
        <p:nvSpPr>
          <p:cNvPr id="1121" name="Shape 1121"/>
          <p:cNvSpPr>
            <a:spLocks noGrp="1"/>
          </p:cNvSpPr>
          <p:nvPr>
            <p:ph type="title"/>
          </p:nvPr>
        </p:nvSpPr>
        <p:spPr>
          <a:xfrm>
            <a:off x="276225" y="0"/>
            <a:ext cx="6784976" cy="1340768"/>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defTabSz="685800">
              <a:lnSpc>
                <a:spcPct val="95000"/>
              </a:lnSpc>
              <a:defRPr sz="2400" b="1">
                <a:solidFill>
                  <a:srgbClr val="FF9900"/>
                </a:solidFill>
                <a:latin typeface="+mn-lt"/>
                <a:ea typeface="+mn-ea"/>
                <a:cs typeface="+mn-cs"/>
                <a:sym typeface="Calibri"/>
              </a:defRPr>
            </a:lvl1pPr>
          </a:lstStyle>
          <a:p>
            <a:r>
              <a:t>Title Text</a:t>
            </a:r>
          </a:p>
        </p:txBody>
      </p:sp>
      <p:sp>
        <p:nvSpPr>
          <p:cNvPr id="1122" name="Shape 1122"/>
          <p:cNvSpPr>
            <a:spLocks noGrp="1"/>
          </p:cNvSpPr>
          <p:nvPr>
            <p:ph type="sldNum" sz="quarter" idx="2"/>
          </p:nvPr>
        </p:nvSpPr>
        <p:spPr>
          <a:xfrm>
            <a:off x="8663412" y="6578600"/>
            <a:ext cx="194841" cy="203201"/>
          </a:xfrm>
          <a:prstGeom prst="rect">
            <a:avLst/>
          </a:prstGeom>
        </p:spPr>
        <p:txBody>
          <a:bodyPr lIns="44450" tIns="44450" rIns="44450" bIns="44450" anchor="b"/>
          <a:lstStyle>
            <a:lvl1pPr>
              <a:defRPr sz="7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urseMap_Module2">
    <p:spTree>
      <p:nvGrpSpPr>
        <p:cNvPr id="1" name=""/>
        <p:cNvGrpSpPr/>
        <p:nvPr/>
      </p:nvGrpSpPr>
      <p:grpSpPr>
        <a:xfrm>
          <a:off x="0" y="0"/>
          <a:ext cx="0" cy="0"/>
          <a:chOff x="0" y="0"/>
          <a:chExt cx="0" cy="0"/>
        </a:xfrm>
      </p:grpSpPr>
      <p:sp>
        <p:nvSpPr>
          <p:cNvPr id="98" name="Shape 98"/>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99" name="Shape 99"/>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00" name="Shape 100"/>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01" name="Shape 101"/>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04" name="Group 104"/>
          <p:cNvGrpSpPr/>
          <p:nvPr/>
        </p:nvGrpSpPr>
        <p:grpSpPr>
          <a:xfrm>
            <a:off x="210608" y="2463313"/>
            <a:ext cx="1972638" cy="571501"/>
            <a:chOff x="0" y="0"/>
            <a:chExt cx="1972637" cy="571500"/>
          </a:xfrm>
        </p:grpSpPr>
        <p:sp>
          <p:nvSpPr>
            <p:cNvPr id="102" name="Shape 102"/>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03" name="Shape 103"/>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07" name="Group 107"/>
          <p:cNvGrpSpPr/>
          <p:nvPr/>
        </p:nvGrpSpPr>
        <p:grpSpPr>
          <a:xfrm>
            <a:off x="2441089" y="2177563"/>
            <a:ext cx="1972639" cy="571501"/>
            <a:chOff x="0" y="0"/>
            <a:chExt cx="1972637" cy="571500"/>
          </a:xfrm>
        </p:grpSpPr>
        <p:sp>
          <p:nvSpPr>
            <p:cNvPr id="105" name="Shape 105"/>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06" name="Shape 106"/>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10" name="Group 110"/>
          <p:cNvGrpSpPr/>
          <p:nvPr/>
        </p:nvGrpSpPr>
        <p:grpSpPr>
          <a:xfrm>
            <a:off x="4671571" y="1888588"/>
            <a:ext cx="1972639" cy="571501"/>
            <a:chOff x="0" y="0"/>
            <a:chExt cx="1972637" cy="571500"/>
          </a:xfrm>
        </p:grpSpPr>
        <p:sp>
          <p:nvSpPr>
            <p:cNvPr id="108" name="Shape 108"/>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09" name="Shape 109"/>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13" name="Group 113"/>
          <p:cNvGrpSpPr/>
          <p:nvPr/>
        </p:nvGrpSpPr>
        <p:grpSpPr>
          <a:xfrm>
            <a:off x="6902053" y="1523513"/>
            <a:ext cx="1972639" cy="571501"/>
            <a:chOff x="0" y="0"/>
            <a:chExt cx="1972637" cy="571500"/>
          </a:xfrm>
        </p:grpSpPr>
        <p:sp>
          <p:nvSpPr>
            <p:cNvPr id="111" name="Shape 111"/>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12" name="Shape 112"/>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25" name="Shape 125"/>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26" name="Shape 126"/>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27" name="Shape 127"/>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17" name="Table 117"/>
          <p:cNvGraphicFramePr/>
          <p:nvPr/>
        </p:nvGraphicFramePr>
        <p:xfrm>
          <a:off x="2386952"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18" name="Shape 118"/>
          <p:cNvSpPr/>
          <p:nvPr/>
        </p:nvSpPr>
        <p:spPr>
          <a:xfrm>
            <a:off x="3427409" y="2749062"/>
            <a:ext cx="1" cy="592020"/>
          </a:xfrm>
          <a:prstGeom prst="line">
            <a:avLst/>
          </a:prstGeom>
          <a:ln w="6350">
            <a:solidFill>
              <a:srgbClr val="333F50"/>
            </a:solidFill>
            <a:prstDash val="dash"/>
            <a:miter/>
            <a:tailEnd type="triangle"/>
          </a:ln>
        </p:spPr>
        <p:txBody>
          <a:bodyPr lIns="45719" rIns="45719"/>
          <a:lstStyle/>
          <a:p>
            <a:endParaRP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urseMap_Module3">
    <p:spTree>
      <p:nvGrpSpPr>
        <p:cNvPr id="1" name=""/>
        <p:cNvGrpSpPr/>
        <p:nvPr/>
      </p:nvGrpSpPr>
      <p:grpSpPr>
        <a:xfrm>
          <a:off x="0" y="0"/>
          <a:ext cx="0" cy="0"/>
          <a:chOff x="0" y="0"/>
          <a:chExt cx="0" cy="0"/>
        </a:xfrm>
      </p:grpSpPr>
      <p:sp>
        <p:nvSpPr>
          <p:cNvPr id="129" name="Shape 129"/>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30" name="Shape 130"/>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31" name="Shape 131"/>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32" name="Shape 132"/>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35" name="Group 135"/>
          <p:cNvGrpSpPr/>
          <p:nvPr/>
        </p:nvGrpSpPr>
        <p:grpSpPr>
          <a:xfrm>
            <a:off x="210608" y="2463313"/>
            <a:ext cx="1972638" cy="571501"/>
            <a:chOff x="0" y="0"/>
            <a:chExt cx="1972637" cy="571500"/>
          </a:xfrm>
        </p:grpSpPr>
        <p:sp>
          <p:nvSpPr>
            <p:cNvPr id="133" name="Shape 133"/>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34" name="Shape 134"/>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38" name="Group 138"/>
          <p:cNvGrpSpPr/>
          <p:nvPr/>
        </p:nvGrpSpPr>
        <p:grpSpPr>
          <a:xfrm>
            <a:off x="2441089" y="2177563"/>
            <a:ext cx="1972639" cy="571501"/>
            <a:chOff x="0" y="0"/>
            <a:chExt cx="1972637" cy="571500"/>
          </a:xfrm>
        </p:grpSpPr>
        <p:sp>
          <p:nvSpPr>
            <p:cNvPr id="136" name="Shape 136"/>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37" name="Shape 137"/>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41" name="Group 141"/>
          <p:cNvGrpSpPr/>
          <p:nvPr/>
        </p:nvGrpSpPr>
        <p:grpSpPr>
          <a:xfrm>
            <a:off x="4671571" y="1888588"/>
            <a:ext cx="1972639" cy="571501"/>
            <a:chOff x="0" y="0"/>
            <a:chExt cx="1972637" cy="571500"/>
          </a:xfrm>
        </p:grpSpPr>
        <p:sp>
          <p:nvSpPr>
            <p:cNvPr id="139" name="Shape 139"/>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40" name="Shape 140"/>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44" name="Group 144"/>
          <p:cNvGrpSpPr/>
          <p:nvPr/>
        </p:nvGrpSpPr>
        <p:grpSpPr>
          <a:xfrm>
            <a:off x="6902053" y="1523513"/>
            <a:ext cx="1972639" cy="571501"/>
            <a:chOff x="0" y="0"/>
            <a:chExt cx="1972637" cy="571500"/>
          </a:xfrm>
        </p:grpSpPr>
        <p:sp>
          <p:nvSpPr>
            <p:cNvPr id="142" name="Shape 142"/>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43" name="Shape 143"/>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56" name="Shape 156"/>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57" name="Shape 157"/>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58" name="Shape 158"/>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48" name="Table 148"/>
          <p:cNvGraphicFramePr/>
          <p:nvPr/>
        </p:nvGraphicFramePr>
        <p:xfrm>
          <a:off x="4617087"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49" name="Shape 149"/>
          <p:cNvSpPr/>
          <p:nvPr/>
        </p:nvSpPr>
        <p:spPr>
          <a:xfrm>
            <a:off x="5657891" y="2460088"/>
            <a:ext cx="26201" cy="880994"/>
          </a:xfrm>
          <a:prstGeom prst="line">
            <a:avLst/>
          </a:prstGeom>
          <a:ln w="6350">
            <a:solidFill>
              <a:srgbClr val="333F50"/>
            </a:solidFill>
            <a:prstDash val="dash"/>
            <a:miter/>
            <a:tailEnd type="triangle"/>
          </a:ln>
        </p:spPr>
        <p:txBody>
          <a:bodyPr lIns="45719" rIns="45719"/>
          <a:lstStyle/>
          <a:p>
            <a:endParaRPr/>
          </a:p>
        </p:txBody>
      </p:sp>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urseMap_Module4">
    <p:spTree>
      <p:nvGrpSpPr>
        <p:cNvPr id="1" name=""/>
        <p:cNvGrpSpPr/>
        <p:nvPr/>
      </p:nvGrpSpPr>
      <p:grpSpPr>
        <a:xfrm>
          <a:off x="0" y="0"/>
          <a:ext cx="0" cy="0"/>
          <a:chOff x="0" y="0"/>
          <a:chExt cx="0" cy="0"/>
        </a:xfrm>
      </p:grpSpPr>
      <p:sp>
        <p:nvSpPr>
          <p:cNvPr id="160" name="Shape 160"/>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61" name="Shape 161"/>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62" name="Shape 162"/>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63" name="Shape 163"/>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66" name="Group 166"/>
          <p:cNvGrpSpPr/>
          <p:nvPr/>
        </p:nvGrpSpPr>
        <p:grpSpPr>
          <a:xfrm>
            <a:off x="210608" y="2463313"/>
            <a:ext cx="1972638" cy="571501"/>
            <a:chOff x="0" y="0"/>
            <a:chExt cx="1972637" cy="571500"/>
          </a:xfrm>
        </p:grpSpPr>
        <p:sp>
          <p:nvSpPr>
            <p:cNvPr id="164" name="Shape 164"/>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65" name="Shape 165"/>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69" name="Group 169"/>
          <p:cNvGrpSpPr/>
          <p:nvPr/>
        </p:nvGrpSpPr>
        <p:grpSpPr>
          <a:xfrm>
            <a:off x="2441089" y="2177563"/>
            <a:ext cx="1972639" cy="571501"/>
            <a:chOff x="0" y="0"/>
            <a:chExt cx="1972637" cy="571500"/>
          </a:xfrm>
        </p:grpSpPr>
        <p:sp>
          <p:nvSpPr>
            <p:cNvPr id="167" name="Shape 167"/>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68" name="Shape 168"/>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72" name="Group 172"/>
          <p:cNvGrpSpPr/>
          <p:nvPr/>
        </p:nvGrpSpPr>
        <p:grpSpPr>
          <a:xfrm>
            <a:off x="4671571" y="1888588"/>
            <a:ext cx="1972639" cy="571501"/>
            <a:chOff x="0" y="0"/>
            <a:chExt cx="1972637" cy="571500"/>
          </a:xfrm>
        </p:grpSpPr>
        <p:sp>
          <p:nvSpPr>
            <p:cNvPr id="170" name="Shape 170"/>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71" name="Shape 171"/>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75" name="Group 175"/>
          <p:cNvGrpSpPr/>
          <p:nvPr/>
        </p:nvGrpSpPr>
        <p:grpSpPr>
          <a:xfrm>
            <a:off x="6902053" y="1523513"/>
            <a:ext cx="1972639" cy="571501"/>
            <a:chOff x="0" y="0"/>
            <a:chExt cx="1972637" cy="571500"/>
          </a:xfrm>
        </p:grpSpPr>
        <p:sp>
          <p:nvSpPr>
            <p:cNvPr id="173" name="Shape 173"/>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74" name="Shape 174"/>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87" name="Shape 187"/>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88" name="Shape 188"/>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89" name="Shape 189"/>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79" name="Table 179"/>
          <p:cNvGraphicFramePr/>
          <p:nvPr/>
        </p:nvGraphicFramePr>
        <p:xfrm>
          <a:off x="6857980"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80" name="Shape 180"/>
          <p:cNvSpPr/>
          <p:nvPr/>
        </p:nvSpPr>
        <p:spPr>
          <a:xfrm>
            <a:off x="7888372" y="2095012"/>
            <a:ext cx="1" cy="1246070"/>
          </a:xfrm>
          <a:prstGeom prst="line">
            <a:avLst/>
          </a:prstGeom>
          <a:ln w="6350">
            <a:solidFill>
              <a:srgbClr val="333F50"/>
            </a:solidFill>
            <a:prstDash val="dash"/>
            <a:miter/>
            <a:tailEnd type="triangle"/>
          </a:ln>
        </p:spPr>
        <p:txBody>
          <a:bodyPr lIns="45719" rIns="45719"/>
          <a:lstStyle/>
          <a:p>
            <a:endParaRP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slide">
    <p:spTree>
      <p:nvGrpSpPr>
        <p:cNvPr id="1" name=""/>
        <p:cNvGrpSpPr/>
        <p:nvPr/>
      </p:nvGrpSpPr>
      <p:grpSpPr>
        <a:xfrm>
          <a:off x="0" y="0"/>
          <a:ext cx="0" cy="0"/>
          <a:chOff x="0" y="0"/>
          <a:chExt cx="0" cy="0"/>
        </a:xfrm>
      </p:grpSpPr>
      <p:sp>
        <p:nvSpPr>
          <p:cNvPr id="191" name="Shape 191"/>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92" name="Shape 192"/>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93" name="Shape 193"/>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Agenda</a:t>
            </a:r>
          </a:p>
        </p:txBody>
      </p:sp>
      <p:sp>
        <p:nvSpPr>
          <p:cNvPr id="194" name="Shape 19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95" name="Shape 1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4.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60">
            <a:extLst/>
          </a:blip>
          <a:stretch>
            <a:fillRect/>
          </a:stretch>
        </p:blipFill>
        <p:spPr>
          <a:xfrm>
            <a:off x="570" y="427"/>
            <a:ext cx="9142858" cy="6857144"/>
          </a:xfrm>
          <a:prstGeom prst="rect">
            <a:avLst/>
          </a:prstGeom>
          <a:ln w="12700">
            <a:miter lim="400000"/>
          </a:ln>
        </p:spPr>
      </p:pic>
      <p:grpSp>
        <p:nvGrpSpPr>
          <p:cNvPr id="5" name="Group 5"/>
          <p:cNvGrpSpPr/>
          <p:nvPr/>
        </p:nvGrpSpPr>
        <p:grpSpPr>
          <a:xfrm>
            <a:off x="6268763" y="1509376"/>
            <a:ext cx="2524121" cy="1691651"/>
            <a:chOff x="0" y="0"/>
            <a:chExt cx="2524119" cy="1691650"/>
          </a:xfrm>
        </p:grpSpPr>
        <p:sp>
          <p:nvSpPr>
            <p:cNvPr id="3" name="Shape 3"/>
            <p:cNvSpPr/>
            <p:nvPr/>
          </p:nvSpPr>
          <p:spPr>
            <a:xfrm>
              <a:off x="379791" y="-1"/>
              <a:ext cx="1653257" cy="1691652"/>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1D3C7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4" name="image2.png"/>
            <p:cNvPicPr>
              <a:picLocks noChangeAspect="1"/>
            </p:cNvPicPr>
            <p:nvPr/>
          </p:nvPicPr>
          <p:blipFill>
            <a:blip r:embed="rId61">
              <a:extLst/>
            </a:blip>
            <a:stretch>
              <a:fillRect/>
            </a:stretch>
          </p:blipFill>
          <p:spPr>
            <a:xfrm>
              <a:off x="0" y="689856"/>
              <a:ext cx="2524120" cy="206896"/>
            </a:xfrm>
            <a:prstGeom prst="rect">
              <a:avLst/>
            </a:prstGeom>
            <a:ln w="12700" cap="flat">
              <a:noFill/>
              <a:miter lim="400000"/>
            </a:ln>
            <a:effectLst/>
          </p:spPr>
        </p:pic>
      </p:grpSp>
      <p:grpSp>
        <p:nvGrpSpPr>
          <p:cNvPr id="8" name="Group 8"/>
          <p:cNvGrpSpPr/>
          <p:nvPr/>
        </p:nvGrpSpPr>
        <p:grpSpPr>
          <a:xfrm>
            <a:off x="227902" y="90258"/>
            <a:ext cx="2823935" cy="822101"/>
            <a:chOff x="0" y="0"/>
            <a:chExt cx="2823933" cy="822099"/>
          </a:xfrm>
        </p:grpSpPr>
        <p:pic>
          <p:nvPicPr>
            <p:cNvPr id="6" name="image3.png"/>
            <p:cNvPicPr>
              <a:picLocks noChangeAspect="1"/>
            </p:cNvPicPr>
            <p:nvPr/>
          </p:nvPicPr>
          <p:blipFill>
            <a:blip r:embed="rId62">
              <a:extLst/>
            </a:blip>
            <a:stretch>
              <a:fillRect/>
            </a:stretch>
          </p:blipFill>
          <p:spPr>
            <a:xfrm>
              <a:off x="0" y="324490"/>
              <a:ext cx="2823934" cy="497610"/>
            </a:xfrm>
            <a:prstGeom prst="rect">
              <a:avLst/>
            </a:prstGeom>
            <a:ln w="12700" cap="flat">
              <a:noFill/>
              <a:miter lim="400000"/>
            </a:ln>
            <a:effectLst/>
          </p:spPr>
        </p:pic>
        <p:sp>
          <p:nvSpPr>
            <p:cNvPr id="7" name="Shape 7"/>
            <p:cNvSpPr/>
            <p:nvPr/>
          </p:nvSpPr>
          <p:spPr>
            <a:xfrm>
              <a:off x="1658453" y="-1"/>
              <a:ext cx="271853" cy="278166"/>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1D3C74"/>
            </a:solidFill>
            <a:ln w="12700" cap="flat">
              <a:noFill/>
              <a:miter lim="400000"/>
            </a:ln>
            <a:effectLst/>
          </p:spPr>
          <p:txBody>
            <a:bodyPr wrap="square" lIns="45719" tIns="45719" rIns="45719" bIns="45719" numCol="1" anchor="ctr">
              <a:noAutofit/>
            </a:bodyPr>
            <a:lstStyle/>
            <a:p>
              <a:pPr algn="ctr">
                <a:defRPr>
                  <a:solidFill>
                    <a:srgbClr val="002266"/>
                  </a:solidFill>
                </a:defRPr>
              </a:pPr>
              <a:endParaRPr/>
            </a:p>
          </p:txBody>
        </p:sp>
      </p:grpSp>
      <p:pic>
        <p:nvPicPr>
          <p:cNvPr id="9" name="image4.png" descr="Acc_Strat_Line_5_RGB_Wht.png"/>
          <p:cNvPicPr>
            <a:picLocks noChangeAspect="1"/>
          </p:cNvPicPr>
          <p:nvPr/>
        </p:nvPicPr>
        <p:blipFill>
          <a:blip r:embed="rId63">
            <a:extLst/>
          </a:blip>
          <a:stretch>
            <a:fillRect/>
          </a:stretch>
        </p:blipFill>
        <p:spPr>
          <a:xfrm>
            <a:off x="227902" y="1057958"/>
            <a:ext cx="4693925" cy="228601"/>
          </a:xfrm>
          <a:prstGeom prst="rect">
            <a:avLst/>
          </a:prstGeom>
          <a:ln w="12700">
            <a:miter lim="400000"/>
          </a:ln>
        </p:spPr>
      </p:pic>
      <p:sp>
        <p:nvSpPr>
          <p:cNvPr id="10" name="Shape 10"/>
          <p:cNvSpPr/>
          <p:nvPr/>
        </p:nvSpPr>
        <p:spPr>
          <a:xfrm>
            <a:off x="5144877" y="3771146"/>
            <a:ext cx="3780209" cy="1844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solidFill>
                  <a:srgbClr val="FFFFFF"/>
                </a:solidFill>
              </a:defRPr>
            </a:lvl1pPr>
          </a:lstStyle>
          <a:p>
            <a:r>
              <a:t>Course title</a:t>
            </a:r>
          </a:p>
        </p:txBody>
      </p:sp>
      <p:sp>
        <p:nvSpPr>
          <p:cNvPr id="11" name="Shape 11"/>
          <p:cNvSpPr/>
          <p:nvPr/>
        </p:nvSpPr>
        <p:spPr>
          <a:xfrm>
            <a:off x="5178057" y="4565225"/>
            <a:ext cx="3747029" cy="1285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solidFill>
                  <a:srgbClr val="FFFFFF"/>
                </a:solidFill>
              </a:defRPr>
            </a:lvl1pPr>
          </a:lstStyle>
          <a:p>
            <a:r>
              <a:t>Module 1: Name</a:t>
            </a:r>
          </a:p>
        </p:txBody>
      </p:sp>
      <p:sp>
        <p:nvSpPr>
          <p:cNvPr id="12" name="Shape 12"/>
          <p:cNvSpPr>
            <a:spLocks noGrp="1"/>
          </p:cNvSpPr>
          <p:nvPr>
            <p:ph type="title"/>
          </p:nvPr>
        </p:nvSpPr>
        <p:spPr>
          <a:xfrm>
            <a:off x="457200" y="92074"/>
            <a:ext cx="8229600" cy="1508127"/>
          </a:xfrm>
          <a:prstGeom prst="rect">
            <a:avLst/>
          </a:prstGeom>
          <a:ln w="12700">
            <a:miter lim="400000"/>
          </a:ln>
        </p:spPr>
        <p:txBody>
          <a:bodyPr lIns="45719" rIns="45719" anchor="ctr"/>
          <a:lstStyle/>
          <a:p>
            <a:endParaRPr/>
          </a:p>
        </p:txBody>
      </p:sp>
      <p:sp>
        <p:nvSpPr>
          <p:cNvPr id="13" name="Shape 13"/>
          <p:cNvSpPr>
            <a:spLocks noGrp="1"/>
          </p:cNvSpPr>
          <p:nvPr>
            <p:ph type="body" idx="1"/>
          </p:nvPr>
        </p:nvSpPr>
        <p:spPr>
          <a:xfrm>
            <a:off x="457200" y="1600200"/>
            <a:ext cx="8229600" cy="5257800"/>
          </a:xfrm>
          <a:prstGeom prst="rect">
            <a:avLst/>
          </a:prstGeom>
          <a:ln w="12700">
            <a:miter lim="400000"/>
          </a:ln>
        </p:spPr>
        <p:txBody>
          <a:bodyPr lIns="45719" rIns="45719"/>
          <a:lstStyle/>
          <a:p>
            <a:endParaRPr/>
          </a:p>
        </p:txBody>
      </p:sp>
      <p:sp>
        <p:nvSpPr>
          <p:cNvPr id="14" name="Shape 14"/>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3.emf"/><Relationship Id="rId18" Type="http://schemas.openxmlformats.org/officeDocument/2006/relationships/oleObject" Target="../embeddings/oleObject8.bin"/><Relationship Id="rId3" Type="http://schemas.openxmlformats.org/officeDocument/2006/relationships/notesSlide" Target="../notesSlides/notesSlide14.xml"/><Relationship Id="rId7" Type="http://schemas.openxmlformats.org/officeDocument/2006/relationships/image" Target="../media/image60.emf"/><Relationship Id="rId12" Type="http://schemas.openxmlformats.org/officeDocument/2006/relationships/oleObject" Target="../embeddings/oleObject5.bin"/><Relationship Id="rId17" Type="http://schemas.openxmlformats.org/officeDocument/2006/relationships/image" Target="../media/image65.emf"/><Relationship Id="rId2" Type="http://schemas.openxmlformats.org/officeDocument/2006/relationships/slideLayout" Target="../slideLayouts/slideLayout25.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2.emf"/><Relationship Id="rId5" Type="http://schemas.openxmlformats.org/officeDocument/2006/relationships/image" Target="../media/image59.emf"/><Relationship Id="rId15" Type="http://schemas.openxmlformats.org/officeDocument/2006/relationships/image" Target="../media/image64.emf"/><Relationship Id="rId10" Type="http://schemas.openxmlformats.org/officeDocument/2006/relationships/oleObject" Target="../embeddings/oleObject4.bin"/><Relationship Id="rId19" Type="http://schemas.openxmlformats.org/officeDocument/2006/relationships/image" Target="../media/image66.emf"/><Relationship Id="rId4" Type="http://schemas.openxmlformats.org/officeDocument/2006/relationships/oleObject" Target="../embeddings/oleObject1.bin"/><Relationship Id="rId9" Type="http://schemas.openxmlformats.org/officeDocument/2006/relationships/image" Target="../media/image61.emf"/><Relationship Id="rId1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Shape 1131"/>
          <p:cNvSpPr>
            <a:spLocks noGrp="1"/>
          </p:cNvSpPr>
          <p:nvPr>
            <p:ph type="title"/>
          </p:nvPr>
        </p:nvSpPr>
        <p:spPr>
          <a:xfrm>
            <a:off x="457201" y="2935876"/>
            <a:ext cx="5306289" cy="996951"/>
          </a:xfrm>
          <a:prstGeom prst="rect">
            <a:avLst/>
          </a:prstGeom>
        </p:spPr>
        <p:txBody>
          <a:bodyPr>
            <a:normAutofit fontScale="90000"/>
          </a:bodyPr>
          <a:lstStyle/>
          <a:p>
            <a:r>
              <a:rPr lang="en-US"/>
              <a:t>Unsupervised:</a:t>
            </a:r>
            <a:br>
              <a:rPr lang="en-US"/>
            </a:br>
            <a:r>
              <a:rPr lang="en-US"/>
              <a:t>Clustering </a:t>
            </a:r>
            <a:r>
              <a:rPr lang="en-US" dirty="0"/>
              <a:t>and Association</a:t>
            </a:r>
            <a:endParaRPr dirty="0"/>
          </a:p>
        </p:txBody>
      </p:sp>
      <p:sp>
        <p:nvSpPr>
          <p:cNvPr id="1132" name="Shape 1132"/>
          <p:cNvSpPr>
            <a:spLocks noGrp="1"/>
          </p:cNvSpPr>
          <p:nvPr>
            <p:ph type="body" sz="quarter" idx="1"/>
          </p:nvPr>
        </p:nvSpPr>
        <p:spPr>
          <a:xfrm>
            <a:off x="457201" y="4006601"/>
            <a:ext cx="4059236" cy="467563"/>
          </a:xfrm>
          <a:prstGeom prst="rect">
            <a:avLst/>
          </a:prstGeom>
        </p:spPr>
        <p:txBody>
          <a:bodyPr/>
          <a:lstStyle/>
          <a:p>
            <a:r>
              <a:t>    		                  -LKM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Algorithms</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K-Means, Hierarchical</a:t>
            </a:r>
            <a:endParaRPr lang="en-US" sz="2800" dirty="0"/>
          </a:p>
        </p:txBody>
      </p:sp>
    </p:spTree>
    <p:extLst>
      <p:ext uri="{BB962C8B-B14F-4D97-AF65-F5344CB8AC3E}">
        <p14:creationId xmlns:p14="http://schemas.microsoft.com/office/powerpoint/2010/main" val="426397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61C3-4BB7-474C-97AD-2FDC979AB7F7}"/>
              </a:ext>
            </a:extLst>
          </p:cNvPr>
          <p:cNvSpPr>
            <a:spLocks noGrp="1"/>
          </p:cNvSpPr>
          <p:nvPr>
            <p:ph type="title"/>
          </p:nvPr>
        </p:nvSpPr>
        <p:spPr>
          <a:xfrm>
            <a:off x="396240" y="441960"/>
            <a:ext cx="6784976" cy="685448"/>
          </a:xfrm>
        </p:spPr>
        <p:txBody>
          <a:bodyPr/>
          <a:lstStyle/>
          <a:p>
            <a:r>
              <a:rPr lang="en-US" dirty="0"/>
              <a:t>Types of Clustering </a:t>
            </a:r>
            <a:r>
              <a:rPr lang="en-US" dirty="0" err="1"/>
              <a:t>Algorithmn</a:t>
            </a:r>
            <a:endParaRPr lang="en-US" dirty="0"/>
          </a:p>
        </p:txBody>
      </p:sp>
      <p:sp>
        <p:nvSpPr>
          <p:cNvPr id="4" name="Rectangle 3">
            <a:extLst>
              <a:ext uri="{FF2B5EF4-FFF2-40B4-BE49-F238E27FC236}">
                <a16:creationId xmlns:a16="http://schemas.microsoft.com/office/drawing/2014/main" id="{690C2909-116C-46E1-9170-CB81E32D0C30}"/>
              </a:ext>
            </a:extLst>
          </p:cNvPr>
          <p:cNvSpPr/>
          <p:nvPr/>
        </p:nvSpPr>
        <p:spPr>
          <a:xfrm>
            <a:off x="396240" y="1623536"/>
            <a:ext cx="7894320" cy="923330"/>
          </a:xfrm>
          <a:prstGeom prst="rect">
            <a:avLst/>
          </a:prstGeom>
        </p:spPr>
        <p:txBody>
          <a:bodyPr wrap="square">
            <a:spAutoFit/>
          </a:bodyPr>
          <a:lstStyle/>
          <a:p>
            <a:r>
              <a:rPr lang="en-US" dirty="0">
                <a:latin typeface="Roboto"/>
              </a:rPr>
              <a:t>There are many forms of this, though the main form of unsupervised machine learning is clustering. Within clustering, you have "flat" clustering or "hierarchical" clustering.</a:t>
            </a:r>
            <a:endParaRPr lang="en-US" dirty="0"/>
          </a:p>
        </p:txBody>
      </p:sp>
      <p:graphicFrame>
        <p:nvGraphicFramePr>
          <p:cNvPr id="6" name="Table 5">
            <a:extLst>
              <a:ext uri="{FF2B5EF4-FFF2-40B4-BE49-F238E27FC236}">
                <a16:creationId xmlns:a16="http://schemas.microsoft.com/office/drawing/2014/main" id="{92559F3F-A04F-4ABA-BAA9-4739269509E9}"/>
              </a:ext>
            </a:extLst>
          </p:cNvPr>
          <p:cNvGraphicFramePr>
            <a:graphicFrameLocks noGrp="1"/>
          </p:cNvGraphicFramePr>
          <p:nvPr>
            <p:extLst>
              <p:ext uri="{D42A27DB-BD31-4B8C-83A1-F6EECF244321}">
                <p14:modId xmlns:p14="http://schemas.microsoft.com/office/powerpoint/2010/main" val="1570264865"/>
              </p:ext>
            </p:extLst>
          </p:nvPr>
        </p:nvGraphicFramePr>
        <p:xfrm>
          <a:off x="396240" y="2819400"/>
          <a:ext cx="8366760" cy="2432197"/>
        </p:xfrm>
        <a:graphic>
          <a:graphicData uri="http://schemas.openxmlformats.org/drawingml/2006/table">
            <a:tbl>
              <a:tblPr firstRow="1" bandRow="1">
                <a:tableStyleId>{5940675A-B579-460E-94D1-54222C63F5DA}</a:tableStyleId>
              </a:tblPr>
              <a:tblGrid>
                <a:gridCol w="4108379">
                  <a:extLst>
                    <a:ext uri="{9D8B030D-6E8A-4147-A177-3AD203B41FA5}">
                      <a16:colId xmlns:a16="http://schemas.microsoft.com/office/drawing/2014/main" val="436296258"/>
                    </a:ext>
                  </a:extLst>
                </a:gridCol>
                <a:gridCol w="4258381">
                  <a:extLst>
                    <a:ext uri="{9D8B030D-6E8A-4147-A177-3AD203B41FA5}">
                      <a16:colId xmlns:a16="http://schemas.microsoft.com/office/drawing/2014/main" val="1768390013"/>
                    </a:ext>
                  </a:extLst>
                </a:gridCol>
              </a:tblGrid>
              <a:tr h="877717">
                <a:tc>
                  <a:txBody>
                    <a:bodyPr/>
                    <a:lstStyle/>
                    <a:p>
                      <a:r>
                        <a:rPr lang="en-US" sz="3600" b="1" i="0" u="none" strike="noStrike" cap="none" spc="0" baseline="0" dirty="0">
                          <a:ln>
                            <a:noFill/>
                          </a:ln>
                          <a:solidFill>
                            <a:schemeClr val="tx1"/>
                          </a:solidFill>
                          <a:effectLst/>
                          <a:uFillTx/>
                          <a:latin typeface="+mn-lt"/>
                          <a:ea typeface="+mn-ea"/>
                          <a:cs typeface="+mn-cs"/>
                          <a:sym typeface="Calibri"/>
                        </a:rPr>
                        <a:t>Flat Clustering</a:t>
                      </a:r>
                      <a:endParaRPr lang="en-US" sz="3600" b="1" dirty="0"/>
                    </a:p>
                  </a:txBody>
                  <a:tcPr/>
                </a:tc>
                <a:tc>
                  <a:txBody>
                    <a:bodyPr/>
                    <a:lstStyle/>
                    <a:p>
                      <a:r>
                        <a:rPr lang="en-US" sz="3600" b="1" i="0" u="none" strike="noStrike" cap="none" spc="0" baseline="0" dirty="0">
                          <a:ln>
                            <a:noFill/>
                          </a:ln>
                          <a:solidFill>
                            <a:schemeClr val="tx1"/>
                          </a:solidFill>
                          <a:effectLst/>
                          <a:uFillTx/>
                          <a:latin typeface="+mn-lt"/>
                          <a:ea typeface="+mn-ea"/>
                          <a:cs typeface="+mn-cs"/>
                          <a:sym typeface="Calibri"/>
                        </a:rPr>
                        <a:t>Hierarchical</a:t>
                      </a:r>
                      <a:endParaRPr lang="en-US" sz="3600" b="1" dirty="0"/>
                    </a:p>
                  </a:txBody>
                  <a:tcPr/>
                </a:tc>
                <a:extLst>
                  <a:ext uri="{0D108BD9-81ED-4DB2-BD59-A6C34878D82A}">
                    <a16:rowId xmlns:a16="http://schemas.microsoft.com/office/drawing/2014/main" val="746132651"/>
                  </a:ext>
                </a:extLst>
              </a:tr>
              <a:tr h="1514963">
                <a:tc>
                  <a:txBody>
                    <a:bodyPr/>
                    <a:lstStyle/>
                    <a:p>
                      <a:r>
                        <a:rPr lang="en-US" sz="2400" b="0" i="0" u="none" strike="noStrike" cap="none" spc="0" baseline="0" dirty="0">
                          <a:ln>
                            <a:noFill/>
                          </a:ln>
                          <a:solidFill>
                            <a:schemeClr val="tx1"/>
                          </a:solidFill>
                          <a:effectLst/>
                          <a:uFillTx/>
                          <a:latin typeface="+mn-lt"/>
                          <a:ea typeface="+mn-ea"/>
                          <a:cs typeface="+mn-cs"/>
                          <a:sym typeface="Calibri"/>
                        </a:rPr>
                        <a:t>Flat clustering is where the scientist tells the machine how many categories to cluster the data into.</a:t>
                      </a:r>
                      <a:endParaRPr lang="en-US" sz="2400" dirty="0"/>
                    </a:p>
                  </a:txBody>
                  <a:tcPr/>
                </a:tc>
                <a:tc>
                  <a:txBody>
                    <a:bodyPr/>
                    <a:lstStyle/>
                    <a:p>
                      <a:r>
                        <a:rPr lang="en-US" sz="2400" b="0" i="0" u="none" strike="noStrike" cap="none" spc="0" baseline="0" dirty="0">
                          <a:ln>
                            <a:noFill/>
                          </a:ln>
                          <a:solidFill>
                            <a:schemeClr val="tx1"/>
                          </a:solidFill>
                          <a:effectLst/>
                          <a:uFillTx/>
                          <a:latin typeface="+mn-lt"/>
                          <a:ea typeface="+mn-ea"/>
                          <a:cs typeface="+mn-cs"/>
                          <a:sym typeface="Calibri"/>
                        </a:rPr>
                        <a:t>Hierarchical clustering is where the machine is allowed to decide how many clusters to create based on its own algorithms.</a:t>
                      </a:r>
                      <a:endParaRPr lang="en-US" sz="2400" dirty="0"/>
                    </a:p>
                  </a:txBody>
                  <a:tcPr/>
                </a:tc>
                <a:extLst>
                  <a:ext uri="{0D108BD9-81ED-4DB2-BD59-A6C34878D82A}">
                    <a16:rowId xmlns:a16="http://schemas.microsoft.com/office/drawing/2014/main" val="57738169"/>
                  </a:ext>
                </a:extLst>
              </a:tr>
            </a:tbl>
          </a:graphicData>
        </a:graphic>
      </p:graphicFrame>
    </p:spTree>
    <p:extLst>
      <p:ext uri="{BB962C8B-B14F-4D97-AF65-F5344CB8AC3E}">
        <p14:creationId xmlns:p14="http://schemas.microsoft.com/office/powerpoint/2010/main" val="7072909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78C1-1828-4B42-BB4F-950A1F8C5B03}"/>
              </a:ext>
            </a:extLst>
          </p:cNvPr>
          <p:cNvSpPr>
            <a:spLocks noGrp="1"/>
          </p:cNvSpPr>
          <p:nvPr>
            <p:ph type="title"/>
          </p:nvPr>
        </p:nvSpPr>
        <p:spPr>
          <a:xfrm>
            <a:off x="472439" y="502920"/>
            <a:ext cx="6588761" cy="700688"/>
          </a:xfrm>
        </p:spPr>
        <p:txBody>
          <a:bodyPr/>
          <a:lstStyle/>
          <a:p>
            <a:r>
              <a:rPr lang="en-US" dirty="0">
                <a:latin typeface="Arial" charset="0"/>
                <a:cs typeface="Arial" charset="0"/>
              </a:rPr>
              <a:t>Algorithms (K- Means Clustering)</a:t>
            </a:r>
            <a:endParaRPr lang="en-US" dirty="0"/>
          </a:p>
        </p:txBody>
      </p:sp>
      <p:sp>
        <p:nvSpPr>
          <p:cNvPr id="3" name="Rectangle 2">
            <a:extLst>
              <a:ext uri="{FF2B5EF4-FFF2-40B4-BE49-F238E27FC236}">
                <a16:creationId xmlns:a16="http://schemas.microsoft.com/office/drawing/2014/main" id="{3AA4E96D-27A6-4FDC-8A14-96888DA6FE42}"/>
              </a:ext>
            </a:extLst>
          </p:cNvPr>
          <p:cNvSpPr/>
          <p:nvPr/>
        </p:nvSpPr>
        <p:spPr>
          <a:xfrm>
            <a:off x="472439" y="1447800"/>
            <a:ext cx="8092441" cy="3477875"/>
          </a:xfrm>
          <a:prstGeom prst="rect">
            <a:avLst/>
          </a:prstGeom>
        </p:spPr>
        <p:txBody>
          <a:bodyPr wrap="square">
            <a:spAutoFit/>
          </a:bodyPr>
          <a:lstStyle/>
          <a:p>
            <a:pPr eaLnBrk="1" hangingPunct="1">
              <a:buFont typeface="Arial" pitchFamily="34" charset="0"/>
              <a:buChar char="•"/>
              <a:defRPr/>
            </a:pPr>
            <a:r>
              <a:rPr lang="en-US" sz="2000" dirty="0">
                <a:latin typeface="Arial" panose="020B0604020202020204" pitchFamily="34" charset="0"/>
                <a:cs typeface="Arial" panose="020B0604020202020204" pitchFamily="34" charset="0"/>
              </a:rPr>
              <a:t>The K-Means algorithm aims to partition a set of objects, based on their attributes/features, into </a:t>
            </a:r>
            <a:r>
              <a:rPr lang="en-US" sz="2000" i="1" dirty="0">
                <a:latin typeface="Arial" panose="020B0604020202020204" pitchFamily="34" charset="0"/>
                <a:cs typeface="Arial" panose="020B0604020202020204" pitchFamily="34" charset="0"/>
              </a:rPr>
              <a:t>k</a:t>
            </a:r>
            <a:r>
              <a:rPr lang="en-US" sz="2000" dirty="0">
                <a:latin typeface="Arial" panose="020B0604020202020204" pitchFamily="34" charset="0"/>
                <a:cs typeface="Arial" panose="020B0604020202020204" pitchFamily="34" charset="0"/>
              </a:rPr>
              <a:t> clusters, where </a:t>
            </a:r>
            <a:r>
              <a:rPr lang="en-US" sz="2000" i="1" dirty="0">
                <a:latin typeface="Arial" panose="020B0604020202020204" pitchFamily="34" charset="0"/>
                <a:cs typeface="Arial" panose="020B0604020202020204" pitchFamily="34" charset="0"/>
              </a:rPr>
              <a:t>k</a:t>
            </a:r>
            <a:r>
              <a:rPr lang="en-US" sz="2000" dirty="0">
                <a:latin typeface="Arial" panose="020B0604020202020204" pitchFamily="34" charset="0"/>
                <a:cs typeface="Arial" panose="020B0604020202020204" pitchFamily="34" charset="0"/>
              </a:rPr>
              <a:t> is a predefined or user-defined constant. </a:t>
            </a:r>
          </a:p>
          <a:p>
            <a:pPr eaLnBrk="1" hangingPunct="1">
              <a:defRPr/>
            </a:pPr>
            <a:endParaRPr lang="en-US" sz="2000" dirty="0">
              <a:latin typeface="Arial" panose="020B0604020202020204" pitchFamily="34" charset="0"/>
              <a:cs typeface="Arial" panose="020B0604020202020204" pitchFamily="34" charset="0"/>
            </a:endParaRPr>
          </a:p>
          <a:p>
            <a:pPr eaLnBrk="1" hangingPunct="1">
              <a:buFont typeface="Arial" pitchFamily="34" charset="0"/>
              <a:buChar char="•"/>
              <a:defRPr/>
            </a:pPr>
            <a:r>
              <a:rPr lang="en-US" sz="2000" dirty="0">
                <a:latin typeface="Arial" panose="020B0604020202020204" pitchFamily="34" charset="0"/>
                <a:cs typeface="Arial" panose="020B0604020202020204" pitchFamily="34" charset="0"/>
              </a:rPr>
              <a:t>The main idea is to define </a:t>
            </a:r>
            <a:r>
              <a:rPr lang="en-US" sz="2000" i="1" dirty="0">
                <a:latin typeface="Arial" panose="020B0604020202020204" pitchFamily="34" charset="0"/>
                <a:cs typeface="Arial" panose="020B0604020202020204" pitchFamily="34" charset="0"/>
              </a:rPr>
              <a:t>k</a:t>
            </a:r>
            <a:r>
              <a:rPr lang="en-US" sz="2000" dirty="0">
                <a:latin typeface="Arial" panose="020B0604020202020204" pitchFamily="34" charset="0"/>
                <a:cs typeface="Arial" panose="020B0604020202020204" pitchFamily="34" charset="0"/>
              </a:rPr>
              <a:t> centroid, one for each cluster. The centroid of a cluster is formed in such a way that it is closely related (in terms of similarity function)</a:t>
            </a:r>
          </a:p>
          <a:p>
            <a:pPr eaLnBrk="1" hangingPunct="1">
              <a:buFont typeface="Arial" pitchFamily="34" charset="0"/>
              <a:buChar char="•"/>
              <a:defRPr/>
            </a:pPr>
            <a:endParaRPr lang="en-US" sz="2000" dirty="0">
              <a:latin typeface="Arial" panose="020B0604020202020204" pitchFamily="34" charset="0"/>
              <a:cs typeface="Arial" panose="020B0604020202020204" pitchFamily="34" charset="0"/>
            </a:endParaRPr>
          </a:p>
          <a:p>
            <a:pPr eaLnBrk="1" hangingPunct="1">
              <a:buFont typeface="Arial" pitchFamily="34" charset="0"/>
              <a:buChar char="•"/>
              <a:defRPr/>
            </a:pPr>
            <a:r>
              <a:rPr lang="en-US" sz="2000" dirty="0">
                <a:latin typeface="Arial" panose="020B0604020202020204" pitchFamily="34" charset="0"/>
                <a:cs typeface="Arial" panose="020B0604020202020204" pitchFamily="34" charset="0"/>
              </a:rPr>
              <a:t>Similarity can be measured by using different methods such as cosine similarity, Euclidean distance, Extended </a:t>
            </a:r>
            <a:r>
              <a:rPr lang="en-US" sz="2000" dirty="0" err="1">
                <a:latin typeface="Arial" panose="020B0604020202020204" pitchFamily="34" charset="0"/>
                <a:cs typeface="Arial" panose="020B0604020202020204" pitchFamily="34" charset="0"/>
              </a:rPr>
              <a:t>Jaccard</a:t>
            </a:r>
            <a:r>
              <a:rPr lang="en-US" sz="2000" dirty="0">
                <a:latin typeface="Arial" panose="020B0604020202020204" pitchFamily="34" charset="0"/>
                <a:cs typeface="Arial" panose="020B0604020202020204" pitchFamily="34" charset="0"/>
              </a:rPr>
              <a:t>) to all objects in that cluster. </a:t>
            </a:r>
          </a:p>
        </p:txBody>
      </p:sp>
      <p:sp>
        <p:nvSpPr>
          <p:cNvPr id="4" name="Rectangle 3">
            <a:extLst>
              <a:ext uri="{FF2B5EF4-FFF2-40B4-BE49-F238E27FC236}">
                <a16:creationId xmlns:a16="http://schemas.microsoft.com/office/drawing/2014/main" id="{98364C68-9088-45B9-9920-6931DDCE2CDF}"/>
              </a:ext>
            </a:extLst>
          </p:cNvPr>
          <p:cNvSpPr/>
          <p:nvPr/>
        </p:nvSpPr>
        <p:spPr>
          <a:xfrm>
            <a:off x="472439" y="4846701"/>
            <a:ext cx="8092441" cy="707886"/>
          </a:xfrm>
          <a:prstGeom prst="rect">
            <a:avLst/>
          </a:prstGeom>
        </p:spPr>
        <p:txBody>
          <a:bodyPr wrap="square">
            <a:spAutoFit/>
          </a:bodyPr>
          <a:lstStyle/>
          <a:p>
            <a:pPr lvl="0" algn="just" eaLnBrk="0" fontAlgn="base">
              <a:spcBef>
                <a:spcPct val="0"/>
              </a:spcBef>
              <a:spcAft>
                <a:spcPct val="0"/>
              </a:spcAft>
              <a:tabLst>
                <a:tab pos="2809875" algn="l"/>
              </a:tabLst>
            </a:pPr>
            <a:r>
              <a:rPr lang="en-US" altLang="en-US" sz="2000" b="1" dirty="0">
                <a:solidFill>
                  <a:schemeClr val="tx1"/>
                </a:solidFill>
                <a:ea typeface="Times New Roman" panose="02020603050405020304" pitchFamily="18" charset="0"/>
                <a:cs typeface="Arial" panose="020B0604020202020204" pitchFamily="34" charset="0"/>
              </a:rPr>
              <a:t>NOTE: Use Euclidean distance to compute the distance between objects.</a:t>
            </a:r>
            <a:endParaRPr lang="en-US" altLang="en-US" sz="2000" b="1" dirty="0">
              <a:solidFill>
                <a:schemeClr val="tx1"/>
              </a:solidFill>
              <a:cs typeface="Arial" panose="020B0604020202020204" pitchFamily="34" charset="0"/>
            </a:endParaRPr>
          </a:p>
          <a:p>
            <a:pPr lvl="0" algn="just" eaLnBrk="0" fontAlgn="base">
              <a:spcBef>
                <a:spcPct val="0"/>
              </a:spcBef>
              <a:spcAft>
                <a:spcPct val="0"/>
              </a:spcAft>
              <a:tabLst>
                <a:tab pos="2809875" algn="l"/>
              </a:tabLst>
            </a:pPr>
            <a:r>
              <a:rPr lang="en-US" altLang="en-US" sz="2000" b="1" i="1" dirty="0" err="1">
                <a:solidFill>
                  <a:schemeClr val="tx1"/>
                </a:solidFill>
                <a:ea typeface="Times New Roman" panose="02020603050405020304" pitchFamily="18" charset="0"/>
                <a:cs typeface="Arial" panose="020B0604020202020204" pitchFamily="34" charset="0"/>
              </a:rPr>
              <a:t>dist</a:t>
            </a:r>
            <a:r>
              <a:rPr lang="en-US" altLang="en-US" sz="2000" b="1" i="1" dirty="0">
                <a:solidFill>
                  <a:schemeClr val="tx1"/>
                </a:solidFill>
                <a:ea typeface="Times New Roman" panose="02020603050405020304" pitchFamily="18" charset="0"/>
                <a:cs typeface="Arial" panose="020B0604020202020204" pitchFamily="34" charset="0"/>
              </a:rPr>
              <a:t> ((x, y), (a, b)) = √(x - a)² + (y - b)²</a:t>
            </a:r>
            <a:endParaRPr lang="en-US" altLang="en-US" sz="2000" b="1" dirty="0">
              <a:solidFill>
                <a:schemeClr val="tx1"/>
              </a:solidFill>
              <a:cs typeface="Arial" panose="020B0604020202020204" pitchFamily="34" charset="0"/>
            </a:endParaRPr>
          </a:p>
        </p:txBody>
      </p:sp>
    </p:spTree>
    <p:extLst>
      <p:ext uri="{BB962C8B-B14F-4D97-AF65-F5344CB8AC3E}">
        <p14:creationId xmlns:p14="http://schemas.microsoft.com/office/powerpoint/2010/main" val="27602886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A592-9C5A-4909-9E66-C0FAEFF3A387}"/>
              </a:ext>
            </a:extLst>
          </p:cNvPr>
          <p:cNvSpPr>
            <a:spLocks noGrp="1"/>
          </p:cNvSpPr>
          <p:nvPr>
            <p:ph type="title"/>
          </p:nvPr>
        </p:nvSpPr>
        <p:spPr>
          <a:xfrm>
            <a:off x="320039" y="457200"/>
            <a:ext cx="6741161" cy="609248"/>
          </a:xfrm>
        </p:spPr>
        <p:txBody>
          <a:bodyPr/>
          <a:lstStyle/>
          <a:p>
            <a:r>
              <a:rPr lang="en-US" dirty="0"/>
              <a:t>Example</a:t>
            </a:r>
          </a:p>
        </p:txBody>
      </p:sp>
      <p:pic>
        <p:nvPicPr>
          <p:cNvPr id="3" name="Picture 2">
            <a:extLst>
              <a:ext uri="{FF2B5EF4-FFF2-40B4-BE49-F238E27FC236}">
                <a16:creationId xmlns:a16="http://schemas.microsoft.com/office/drawing/2014/main" id="{3D3F783F-7777-40E5-9BF1-A3B7F92E828E}"/>
              </a:ext>
            </a:extLst>
          </p:cNvPr>
          <p:cNvPicPr>
            <a:picLocks noChangeAspect="1"/>
          </p:cNvPicPr>
          <p:nvPr/>
        </p:nvPicPr>
        <p:blipFill>
          <a:blip r:embed="rId2"/>
          <a:stretch>
            <a:fillRect/>
          </a:stretch>
        </p:blipFill>
        <p:spPr>
          <a:xfrm>
            <a:off x="198120" y="1280160"/>
            <a:ext cx="8763000" cy="4221479"/>
          </a:xfrm>
          <a:prstGeom prst="rect">
            <a:avLst/>
          </a:prstGeom>
        </p:spPr>
      </p:pic>
    </p:spTree>
    <p:extLst>
      <p:ext uri="{BB962C8B-B14F-4D97-AF65-F5344CB8AC3E}">
        <p14:creationId xmlns:p14="http://schemas.microsoft.com/office/powerpoint/2010/main" val="35679343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Algorithms (K- Means Clustering)</a:t>
            </a:r>
            <a:endParaRPr lang="en-US" dirty="0"/>
          </a:p>
        </p:txBody>
      </p:sp>
      <p:sp>
        <p:nvSpPr>
          <p:cNvPr id="76" name="Content Placeholder 1"/>
          <p:cNvSpPr>
            <a:spLocks noGrp="1"/>
          </p:cNvSpPr>
          <p:nvPr>
            <p:ph sz="quarter" idx="4294967295"/>
          </p:nvPr>
        </p:nvSpPr>
        <p:spPr>
          <a:xfrm>
            <a:off x="0" y="1340767"/>
            <a:ext cx="4419600" cy="3997995"/>
          </a:xfrm>
          <a:prstGeom prst="rect">
            <a:avLst/>
          </a:prstGeom>
        </p:spPr>
        <p:txBody>
          <a:bodyPr/>
          <a:lstStyle/>
          <a:p>
            <a:pPr eaLnBrk="1" hangingPunct="1">
              <a:buFont typeface="Arial" pitchFamily="34" charset="0"/>
              <a:buChar char="•"/>
              <a:defRPr/>
            </a:pPr>
            <a:r>
              <a:rPr lang="en-US" sz="1600" b="1" dirty="0">
                <a:solidFill>
                  <a:schemeClr val="tx1"/>
                </a:solidFill>
                <a:latin typeface="Arial" panose="020B0604020202020204" pitchFamily="34" charset="0"/>
                <a:cs typeface="Arial" panose="020B0604020202020204" pitchFamily="34" charset="0"/>
              </a:rPr>
              <a:t>Basic K-Means Algorithm </a:t>
            </a:r>
          </a:p>
          <a:p>
            <a:pPr eaLnBrk="1" hangingPunct="1">
              <a:buFont typeface="Arial" pitchFamily="34" charset="0"/>
              <a:buNone/>
              <a:defRPr/>
            </a:pPr>
            <a:r>
              <a:rPr lang="en-US" sz="1600" dirty="0">
                <a:solidFill>
                  <a:schemeClr val="tx1"/>
                </a:solidFill>
                <a:latin typeface="Arial" panose="020B0604020202020204" pitchFamily="34" charset="0"/>
                <a:cs typeface="Arial" panose="020B0604020202020204" pitchFamily="34" charset="0"/>
              </a:rPr>
              <a:t>1. </a:t>
            </a:r>
            <a:r>
              <a:rPr lang="en-US" sz="1600" i="1" dirty="0">
                <a:solidFill>
                  <a:schemeClr val="tx1"/>
                </a:solidFill>
                <a:latin typeface="Arial" panose="020B0604020202020204" pitchFamily="34" charset="0"/>
                <a:cs typeface="Arial" panose="020B0604020202020204" pitchFamily="34" charset="0"/>
              </a:rPr>
              <a:t>Choose k number of clusters to be determined</a:t>
            </a:r>
          </a:p>
          <a:p>
            <a:pPr eaLnBrk="1" hangingPunct="1">
              <a:buFont typeface="Arial" pitchFamily="34" charset="0"/>
              <a:buNone/>
              <a:defRPr/>
            </a:pPr>
            <a:r>
              <a:rPr lang="en-US" sz="1600" i="1" dirty="0">
                <a:solidFill>
                  <a:schemeClr val="tx1"/>
                </a:solidFill>
                <a:latin typeface="Arial" panose="020B0604020202020204" pitchFamily="34" charset="0"/>
                <a:cs typeface="Arial" panose="020B0604020202020204" pitchFamily="34" charset="0"/>
              </a:rPr>
              <a:t>2. Choose k objects randomly as the initial cluster center</a:t>
            </a:r>
          </a:p>
          <a:p>
            <a:pPr eaLnBrk="1" hangingPunct="1">
              <a:buFont typeface="Arial" pitchFamily="34" charset="0"/>
              <a:buNone/>
              <a:defRPr/>
            </a:pPr>
            <a:r>
              <a:rPr lang="en-US" sz="1600" i="1" dirty="0">
                <a:solidFill>
                  <a:schemeClr val="tx1"/>
                </a:solidFill>
                <a:latin typeface="Arial" panose="020B0604020202020204" pitchFamily="34" charset="0"/>
                <a:cs typeface="Arial" panose="020B0604020202020204" pitchFamily="34" charset="0"/>
              </a:rPr>
              <a:t>3. Repeat  </a:t>
            </a:r>
          </a:p>
          <a:p>
            <a:pPr eaLnBrk="1" hangingPunct="1">
              <a:buFont typeface="Arial" pitchFamily="34" charset="0"/>
              <a:buNone/>
              <a:defRPr/>
            </a:pPr>
            <a:r>
              <a:rPr lang="en-US" sz="1600" i="1" dirty="0">
                <a:solidFill>
                  <a:schemeClr val="tx1"/>
                </a:solidFill>
                <a:latin typeface="Arial" panose="020B0604020202020204" pitchFamily="34" charset="0"/>
                <a:cs typeface="Arial" panose="020B0604020202020204" pitchFamily="34" charset="0"/>
              </a:rPr>
              <a:t>        3.1. Assign each object to their closest cluster</a:t>
            </a:r>
            <a:br>
              <a:rPr lang="en-US" sz="1600" i="1" dirty="0">
                <a:solidFill>
                  <a:schemeClr val="tx1"/>
                </a:solidFill>
                <a:latin typeface="Arial" panose="020B0604020202020204" pitchFamily="34" charset="0"/>
                <a:cs typeface="Arial" panose="020B0604020202020204" pitchFamily="34" charset="0"/>
              </a:rPr>
            </a:br>
            <a:r>
              <a:rPr lang="en-US" sz="1600" i="1" dirty="0">
                <a:solidFill>
                  <a:schemeClr val="tx1"/>
                </a:solidFill>
                <a:latin typeface="Arial" panose="020B0604020202020204" pitchFamily="34" charset="0"/>
                <a:cs typeface="Arial" panose="020B0604020202020204" pitchFamily="34" charset="0"/>
              </a:rPr>
              <a:t>3.2. Compute new clusters, i.e. Calculate mean points.</a:t>
            </a:r>
          </a:p>
          <a:p>
            <a:pPr eaLnBrk="1" hangingPunct="1">
              <a:buFont typeface="Arial" pitchFamily="34" charset="0"/>
              <a:buNone/>
              <a:defRPr/>
            </a:pPr>
            <a:r>
              <a:rPr lang="en-US" sz="1600" i="1" dirty="0">
                <a:solidFill>
                  <a:schemeClr val="tx1"/>
                </a:solidFill>
                <a:latin typeface="Arial" panose="020B0604020202020204" pitchFamily="34" charset="0"/>
                <a:cs typeface="Arial" panose="020B0604020202020204" pitchFamily="34" charset="0"/>
              </a:rPr>
              <a:t>4. Until </a:t>
            </a:r>
            <a:br>
              <a:rPr lang="en-US" sz="1600" i="1" dirty="0">
                <a:solidFill>
                  <a:schemeClr val="tx1"/>
                </a:solidFill>
                <a:latin typeface="Arial" panose="020B0604020202020204" pitchFamily="34" charset="0"/>
                <a:cs typeface="Arial" panose="020B0604020202020204" pitchFamily="34" charset="0"/>
              </a:rPr>
            </a:br>
            <a:r>
              <a:rPr lang="en-US" sz="1600" i="1" dirty="0">
                <a:solidFill>
                  <a:schemeClr val="tx1"/>
                </a:solidFill>
                <a:latin typeface="Arial" panose="020B0604020202020204" pitchFamily="34" charset="0"/>
                <a:cs typeface="Arial" panose="020B0604020202020204" pitchFamily="34" charset="0"/>
              </a:rPr>
              <a:t> 4.1. No changes on cluster centers (i.e. Centroids do not change location any more) OR</a:t>
            </a:r>
            <a:br>
              <a:rPr lang="en-US" sz="1600" i="1" dirty="0">
                <a:solidFill>
                  <a:schemeClr val="tx1"/>
                </a:solidFill>
                <a:latin typeface="Arial" panose="020B0604020202020204" pitchFamily="34" charset="0"/>
                <a:cs typeface="Arial" panose="020B0604020202020204" pitchFamily="34" charset="0"/>
              </a:rPr>
            </a:br>
            <a:r>
              <a:rPr lang="en-US" sz="1600" i="1" dirty="0">
                <a:solidFill>
                  <a:schemeClr val="tx1"/>
                </a:solidFill>
                <a:latin typeface="Arial" panose="020B0604020202020204" pitchFamily="34" charset="0"/>
                <a:cs typeface="Arial" panose="020B0604020202020204" pitchFamily="34" charset="0"/>
              </a:rPr>
              <a:t>4.2. No object changes its cluster</a:t>
            </a:r>
          </a:p>
        </p:txBody>
      </p:sp>
      <p:pic>
        <p:nvPicPr>
          <p:cNvPr id="77" name="Picture 2" descr="C:\Users\badshah.mukherjee\Desktop\k-means-process.png"/>
          <p:cNvPicPr>
            <a:picLocks noChangeAspect="1" noChangeArrowheads="1"/>
          </p:cNvPicPr>
          <p:nvPr/>
        </p:nvPicPr>
        <p:blipFill>
          <a:blip r:embed="rId3" cstate="print"/>
          <a:srcRect/>
          <a:stretch>
            <a:fillRect/>
          </a:stretch>
        </p:blipFill>
        <p:spPr bwMode="auto">
          <a:xfrm>
            <a:off x="4191000" y="1340766"/>
            <a:ext cx="4632960" cy="3990975"/>
          </a:xfrm>
          <a:prstGeom prst="rect">
            <a:avLst/>
          </a:prstGeom>
          <a:noFill/>
          <a:ln w="9525">
            <a:noFill/>
            <a:miter lim="800000"/>
            <a:headEnd/>
            <a:tailEnd/>
          </a:ln>
        </p:spPr>
      </p:pic>
    </p:spTree>
    <p:extLst>
      <p:ext uri="{BB962C8B-B14F-4D97-AF65-F5344CB8AC3E}">
        <p14:creationId xmlns:p14="http://schemas.microsoft.com/office/powerpoint/2010/main" val="282976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212A-0B46-4BF6-86B3-441636925505}"/>
              </a:ext>
            </a:extLst>
          </p:cNvPr>
          <p:cNvSpPr>
            <a:spLocks noGrp="1"/>
          </p:cNvSpPr>
          <p:nvPr>
            <p:ph type="title"/>
          </p:nvPr>
        </p:nvSpPr>
        <p:spPr>
          <a:xfrm>
            <a:off x="548639" y="350520"/>
            <a:ext cx="6482081" cy="792128"/>
          </a:xfrm>
        </p:spPr>
        <p:txBody>
          <a:bodyPr/>
          <a:lstStyle/>
          <a:p>
            <a:r>
              <a:rPr lang="en-US" dirty="0"/>
              <a:t>K- Means Pizza Hut Clustering Example</a:t>
            </a:r>
          </a:p>
        </p:txBody>
      </p:sp>
      <p:pic>
        <p:nvPicPr>
          <p:cNvPr id="3" name="Picture 2">
            <a:extLst>
              <a:ext uri="{FF2B5EF4-FFF2-40B4-BE49-F238E27FC236}">
                <a16:creationId xmlns:a16="http://schemas.microsoft.com/office/drawing/2014/main" id="{59261DBB-1EF1-4DDA-916B-5A125740F206}"/>
              </a:ext>
            </a:extLst>
          </p:cNvPr>
          <p:cNvPicPr>
            <a:picLocks noChangeAspect="1"/>
          </p:cNvPicPr>
          <p:nvPr/>
        </p:nvPicPr>
        <p:blipFill>
          <a:blip r:embed="rId2"/>
          <a:stretch>
            <a:fillRect/>
          </a:stretch>
        </p:blipFill>
        <p:spPr>
          <a:xfrm>
            <a:off x="381000" y="1310640"/>
            <a:ext cx="8275320" cy="4358640"/>
          </a:xfrm>
          <a:prstGeom prst="rect">
            <a:avLst/>
          </a:prstGeom>
        </p:spPr>
      </p:pic>
    </p:spTree>
    <p:extLst>
      <p:ext uri="{BB962C8B-B14F-4D97-AF65-F5344CB8AC3E}">
        <p14:creationId xmlns:p14="http://schemas.microsoft.com/office/powerpoint/2010/main" val="40055386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C98725-628B-4B7E-860B-29E6392B3545}"/>
              </a:ext>
            </a:extLst>
          </p:cNvPr>
          <p:cNvSpPr>
            <a:spLocks noGrp="1"/>
          </p:cNvSpPr>
          <p:nvPr>
            <p:ph type="title"/>
          </p:nvPr>
        </p:nvSpPr>
        <p:spPr>
          <a:xfrm>
            <a:off x="548639" y="350520"/>
            <a:ext cx="6482081" cy="792128"/>
          </a:xfrm>
        </p:spPr>
        <p:txBody>
          <a:bodyPr/>
          <a:lstStyle/>
          <a:p>
            <a:r>
              <a:rPr lang="en-US" dirty="0"/>
              <a:t>K- Means Pizza Hut Clustering Example</a:t>
            </a:r>
          </a:p>
        </p:txBody>
      </p:sp>
      <p:pic>
        <p:nvPicPr>
          <p:cNvPr id="4" name="Picture 3">
            <a:extLst>
              <a:ext uri="{FF2B5EF4-FFF2-40B4-BE49-F238E27FC236}">
                <a16:creationId xmlns:a16="http://schemas.microsoft.com/office/drawing/2014/main" id="{E135636F-17FC-4904-82AF-BFA8164EEF75}"/>
              </a:ext>
            </a:extLst>
          </p:cNvPr>
          <p:cNvPicPr>
            <a:picLocks noChangeAspect="1"/>
          </p:cNvPicPr>
          <p:nvPr/>
        </p:nvPicPr>
        <p:blipFill>
          <a:blip r:embed="rId2"/>
          <a:stretch>
            <a:fillRect/>
          </a:stretch>
        </p:blipFill>
        <p:spPr>
          <a:xfrm>
            <a:off x="243840" y="1142648"/>
            <a:ext cx="8778240" cy="4598889"/>
          </a:xfrm>
          <a:prstGeom prst="rect">
            <a:avLst/>
          </a:prstGeom>
        </p:spPr>
      </p:pic>
    </p:spTree>
    <p:extLst>
      <p:ext uri="{BB962C8B-B14F-4D97-AF65-F5344CB8AC3E}">
        <p14:creationId xmlns:p14="http://schemas.microsoft.com/office/powerpoint/2010/main" val="15604330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4D6A4A-60E4-4670-9973-875E883BC853}"/>
              </a:ext>
            </a:extLst>
          </p:cNvPr>
          <p:cNvSpPr>
            <a:spLocks noGrp="1"/>
          </p:cNvSpPr>
          <p:nvPr>
            <p:ph type="title"/>
          </p:nvPr>
        </p:nvSpPr>
        <p:spPr/>
        <p:txBody>
          <a:bodyPr/>
          <a:lstStyle/>
          <a:p>
            <a:r>
              <a:rPr lang="en-US" dirty="0"/>
              <a:t>K- Means Pizza Hut Clustering Example</a:t>
            </a:r>
          </a:p>
        </p:txBody>
      </p:sp>
      <p:pic>
        <p:nvPicPr>
          <p:cNvPr id="5" name="Picture 4">
            <a:extLst>
              <a:ext uri="{FF2B5EF4-FFF2-40B4-BE49-F238E27FC236}">
                <a16:creationId xmlns:a16="http://schemas.microsoft.com/office/drawing/2014/main" id="{303CC20E-1FFF-4224-8594-971F9D283A27}"/>
              </a:ext>
            </a:extLst>
          </p:cNvPr>
          <p:cNvPicPr>
            <a:picLocks noChangeAspect="1"/>
          </p:cNvPicPr>
          <p:nvPr/>
        </p:nvPicPr>
        <p:blipFill>
          <a:blip r:embed="rId2"/>
          <a:stretch>
            <a:fillRect/>
          </a:stretch>
        </p:blipFill>
        <p:spPr>
          <a:xfrm>
            <a:off x="276226" y="1340768"/>
            <a:ext cx="8151494" cy="3779872"/>
          </a:xfrm>
          <a:prstGeom prst="rect">
            <a:avLst/>
          </a:prstGeom>
        </p:spPr>
      </p:pic>
    </p:spTree>
    <p:extLst>
      <p:ext uri="{BB962C8B-B14F-4D97-AF65-F5344CB8AC3E}">
        <p14:creationId xmlns:p14="http://schemas.microsoft.com/office/powerpoint/2010/main" val="3126630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BBCDF2-1D2B-4F27-9703-E0A3FCD9A281}"/>
              </a:ext>
            </a:extLst>
          </p:cNvPr>
          <p:cNvSpPr>
            <a:spLocks noGrp="1"/>
          </p:cNvSpPr>
          <p:nvPr>
            <p:ph type="title"/>
          </p:nvPr>
        </p:nvSpPr>
        <p:spPr>
          <a:xfrm>
            <a:off x="260985" y="121920"/>
            <a:ext cx="6784976" cy="853088"/>
          </a:xfrm>
        </p:spPr>
        <p:txBody>
          <a:bodyPr/>
          <a:lstStyle/>
          <a:p>
            <a:r>
              <a:rPr lang="en-US" dirty="0"/>
              <a:t>K- Means Pizza Hut Clustering Example</a:t>
            </a:r>
          </a:p>
        </p:txBody>
      </p:sp>
      <p:pic>
        <p:nvPicPr>
          <p:cNvPr id="4" name="Picture 3">
            <a:extLst>
              <a:ext uri="{FF2B5EF4-FFF2-40B4-BE49-F238E27FC236}">
                <a16:creationId xmlns:a16="http://schemas.microsoft.com/office/drawing/2014/main" id="{EC0ABB9C-DF2F-4050-8911-74585C886390}"/>
              </a:ext>
            </a:extLst>
          </p:cNvPr>
          <p:cNvPicPr>
            <a:picLocks noChangeAspect="1"/>
          </p:cNvPicPr>
          <p:nvPr/>
        </p:nvPicPr>
        <p:blipFill>
          <a:blip r:embed="rId2"/>
          <a:stretch>
            <a:fillRect/>
          </a:stretch>
        </p:blipFill>
        <p:spPr>
          <a:xfrm>
            <a:off x="0" y="1233834"/>
            <a:ext cx="9144000" cy="4390331"/>
          </a:xfrm>
          <a:prstGeom prst="rect">
            <a:avLst/>
          </a:prstGeom>
        </p:spPr>
      </p:pic>
    </p:spTree>
    <p:extLst>
      <p:ext uri="{BB962C8B-B14F-4D97-AF65-F5344CB8AC3E}">
        <p14:creationId xmlns:p14="http://schemas.microsoft.com/office/powerpoint/2010/main" val="33253270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5B467E-1DEF-4B27-B8A6-2645584F04F2}"/>
              </a:ext>
            </a:extLst>
          </p:cNvPr>
          <p:cNvSpPr>
            <a:spLocks noGrp="1"/>
          </p:cNvSpPr>
          <p:nvPr>
            <p:ph type="title"/>
          </p:nvPr>
        </p:nvSpPr>
        <p:spPr/>
        <p:txBody>
          <a:bodyPr/>
          <a:lstStyle/>
          <a:p>
            <a:r>
              <a:rPr lang="en-US" dirty="0"/>
              <a:t>K- Means Pizza Hut Clustering Example</a:t>
            </a:r>
          </a:p>
        </p:txBody>
      </p:sp>
      <p:pic>
        <p:nvPicPr>
          <p:cNvPr id="4" name="Picture 3">
            <a:extLst>
              <a:ext uri="{FF2B5EF4-FFF2-40B4-BE49-F238E27FC236}">
                <a16:creationId xmlns:a16="http://schemas.microsoft.com/office/drawing/2014/main" id="{612408F6-49A1-4950-95EE-5569A04AD8E6}"/>
              </a:ext>
            </a:extLst>
          </p:cNvPr>
          <p:cNvPicPr>
            <a:picLocks noChangeAspect="1"/>
          </p:cNvPicPr>
          <p:nvPr/>
        </p:nvPicPr>
        <p:blipFill>
          <a:blip r:embed="rId2"/>
          <a:stretch>
            <a:fillRect/>
          </a:stretch>
        </p:blipFill>
        <p:spPr>
          <a:xfrm>
            <a:off x="137160" y="1447801"/>
            <a:ext cx="8884920" cy="4145280"/>
          </a:xfrm>
          <a:prstGeom prst="rect">
            <a:avLst/>
          </a:prstGeom>
        </p:spPr>
      </p:pic>
    </p:spTree>
    <p:extLst>
      <p:ext uri="{BB962C8B-B14F-4D97-AF65-F5344CB8AC3E}">
        <p14:creationId xmlns:p14="http://schemas.microsoft.com/office/powerpoint/2010/main" val="21663629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p:txBody>
          <a:bodyPr>
            <a:normAutofit/>
          </a:bodyPr>
          <a:lstStyle/>
          <a:p>
            <a:r>
              <a:rPr lang="en-AU" dirty="0">
                <a:latin typeface="Arial" panose="020B0604020202020204" pitchFamily="34" charset="0"/>
                <a:cs typeface="Arial" panose="020B0604020202020204" pitchFamily="34" charset="0"/>
              </a:rPr>
              <a:t>Course Agenda :</a:t>
            </a:r>
          </a:p>
        </p:txBody>
      </p:sp>
      <p:sp>
        <p:nvSpPr>
          <p:cNvPr id="6146" name="Slide Number Placeholder 3"/>
          <p:cNvSpPr>
            <a:spLocks noGrp="1"/>
          </p:cNvSpPr>
          <p:nvPr>
            <p:ph type="sldNum" sz="quarter" idx="2"/>
          </p:nvPr>
        </p:nvSpPr>
        <p:spPr>
          <a:xfrm>
            <a:off x="8663412" y="6814133"/>
            <a:ext cx="194841" cy="203201"/>
          </a:xfrm>
          <a:prstGeom prst="rect">
            <a:avLst/>
          </a:prstGeom>
        </p:spPr>
        <p:txBody>
          <a:bodyPr/>
          <a:lstStyle/>
          <a:p>
            <a:fld id="{8AC015FE-8A2A-470F-AB29-F7A19642DDA9}" type="slidenum">
              <a:rPr lang="en-US" smtClean="0"/>
              <a:pPr/>
              <a:t>2</a:t>
            </a:fld>
            <a:endParaRPr lang="en-US" dirty="0"/>
          </a:p>
        </p:txBody>
      </p:sp>
      <p:sp>
        <p:nvSpPr>
          <p:cNvPr id="5" name="Line 5"/>
          <p:cNvSpPr>
            <a:spLocks noChangeShapeType="1"/>
          </p:cNvSpPr>
          <p:nvPr/>
        </p:nvSpPr>
        <p:spPr bwMode="auto">
          <a:xfrm flipH="1" flipV="1">
            <a:off x="685799" y="1443490"/>
            <a:ext cx="48491" cy="3904369"/>
          </a:xfrm>
          <a:prstGeom prst="line">
            <a:avLst/>
          </a:prstGeom>
          <a:noFill/>
          <a:ln w="12700">
            <a:solidFill>
              <a:schemeClr val="bg1">
                <a:lumMod val="50000"/>
              </a:schemeClr>
            </a:solidFill>
            <a:round/>
            <a:headEnd type="oval" w="med" len="med"/>
            <a:tailEnd type="oval" w="med" len="med"/>
          </a:ln>
        </p:spPr>
        <p:txBody>
          <a:bodyPr wrap="none" anchor="ctr"/>
          <a:lstStyle/>
          <a:p>
            <a:endParaRPr lang="en-US" dirty="0">
              <a:latin typeface="Arial" panose="020B0604020202020204" pitchFamily="34" charset="0"/>
              <a:cs typeface="Arial" panose="020B0604020202020204" pitchFamily="34" charset="0"/>
            </a:endParaRPr>
          </a:p>
        </p:txBody>
      </p:sp>
      <p:grpSp>
        <p:nvGrpSpPr>
          <p:cNvPr id="7" name="Group 6"/>
          <p:cNvGrpSpPr/>
          <p:nvPr/>
        </p:nvGrpSpPr>
        <p:grpSpPr>
          <a:xfrm>
            <a:off x="360178" y="1554846"/>
            <a:ext cx="7554575" cy="365760"/>
            <a:chOff x="457200" y="1505136"/>
            <a:chExt cx="7554575" cy="365760"/>
          </a:xfrm>
        </p:grpSpPr>
        <p:sp>
          <p:nvSpPr>
            <p:cNvPr id="8" name="Line 41"/>
            <p:cNvSpPr>
              <a:spLocks noChangeShapeType="1"/>
            </p:cNvSpPr>
            <p:nvPr/>
          </p:nvSpPr>
          <p:spPr bwMode="auto">
            <a:xfrm flipH="1">
              <a:off x="457200" y="1688016"/>
              <a:ext cx="1071561" cy="0"/>
            </a:xfrm>
            <a:prstGeom prst="line">
              <a:avLst/>
            </a:prstGeom>
            <a:noFill/>
            <a:ln w="12700">
              <a:solidFill>
                <a:schemeClr val="bg1">
                  <a:lumMod val="50000"/>
                </a:schemeClr>
              </a:solidFill>
              <a:round/>
              <a:headEnd type="oval" w="med" len="med"/>
              <a:tailEnd type="oval" w="med" len="med"/>
            </a:ln>
          </p:spPr>
          <p:txBody>
            <a:bodyPr wrap="none" anchor="ctr"/>
            <a:lstStyle/>
            <a:p>
              <a:endParaRPr lang="en-US" sz="1400" dirty="0">
                <a:solidFill>
                  <a:schemeClr val="bg1"/>
                </a:solidFill>
                <a:latin typeface="Arial" panose="020B0604020202020204" pitchFamily="34" charset="0"/>
                <a:cs typeface="Arial" panose="020B0604020202020204" pitchFamily="34" charset="0"/>
              </a:endParaRPr>
            </a:p>
          </p:txBody>
        </p:sp>
        <p:sp>
          <p:nvSpPr>
            <p:cNvPr id="9" name="AutoShape 7"/>
            <p:cNvSpPr>
              <a:spLocks noChangeArrowheads="1"/>
            </p:cNvSpPr>
            <p:nvPr/>
          </p:nvSpPr>
          <p:spPr bwMode="auto">
            <a:xfrm>
              <a:off x="1280363" y="1505136"/>
              <a:ext cx="6731412" cy="365760"/>
            </a:xfrm>
            <a:prstGeom prst="roundRect">
              <a:avLst>
                <a:gd name="adj" fmla="val 50000"/>
              </a:avLst>
            </a:prstGeom>
            <a:solidFill>
              <a:srgbClr val="FF9900"/>
            </a:solid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pPr lvl="0">
                <a:defRPr/>
              </a:pPr>
              <a:r>
                <a:rPr lang="en-US" sz="1400" b="1" dirty="0">
                  <a:solidFill>
                    <a:schemeClr val="bg1"/>
                  </a:solidFill>
                  <a:latin typeface="Arial" panose="020B0604020202020204" pitchFamily="34" charset="0"/>
                  <a:cs typeface="Arial" panose="020B0604020202020204" pitchFamily="34" charset="0"/>
                </a:rPr>
                <a:t>Introduction - Cluster</a:t>
              </a:r>
            </a:p>
          </p:txBody>
        </p:sp>
        <p:sp>
          <p:nvSpPr>
            <p:cNvPr id="10" name="Oval 9" descr="10%"/>
            <p:cNvSpPr>
              <a:spLocks noChangeArrowheads="1"/>
            </p:cNvSpPr>
            <p:nvPr/>
          </p:nvSpPr>
          <p:spPr bwMode="auto">
            <a:xfrm>
              <a:off x="598488" y="1505136"/>
              <a:ext cx="365760" cy="365760"/>
            </a:xfrm>
            <a:prstGeom prst="ellipse">
              <a:avLst/>
            </a:prstGeom>
            <a:solidFill>
              <a:schemeClr val="accent2"/>
            </a:solid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b="1" dirty="0">
                  <a:solidFill>
                    <a:schemeClr val="bg1"/>
                  </a:solidFill>
                  <a:latin typeface="Arial" panose="020B0604020202020204" pitchFamily="34" charset="0"/>
                  <a:cs typeface="Arial" panose="020B0604020202020204" pitchFamily="34" charset="0"/>
                </a:rPr>
                <a:t>1</a:t>
              </a:r>
            </a:p>
          </p:txBody>
        </p:sp>
      </p:grpSp>
      <p:grpSp>
        <p:nvGrpSpPr>
          <p:cNvPr id="11" name="Group 10"/>
          <p:cNvGrpSpPr/>
          <p:nvPr/>
        </p:nvGrpSpPr>
        <p:grpSpPr>
          <a:xfrm>
            <a:off x="359722" y="1968044"/>
            <a:ext cx="7554575" cy="377190"/>
            <a:chOff x="457200" y="2143293"/>
            <a:chExt cx="7554575" cy="377190"/>
          </a:xfrm>
          <a:solidFill>
            <a:schemeClr val="bg1">
              <a:lumMod val="75000"/>
            </a:schemeClr>
          </a:solidFill>
        </p:grpSpPr>
        <p:sp>
          <p:nvSpPr>
            <p:cNvPr id="12" name="Line 41"/>
            <p:cNvSpPr>
              <a:spLocks noChangeShapeType="1"/>
            </p:cNvSpPr>
            <p:nvPr/>
          </p:nvSpPr>
          <p:spPr bwMode="auto">
            <a:xfrm flipH="1">
              <a:off x="457200" y="2337603"/>
              <a:ext cx="1071561" cy="0"/>
            </a:xfrm>
            <a:prstGeom prst="line">
              <a:avLst/>
            </a:prstGeom>
            <a:grpFill/>
            <a:ln w="12700">
              <a:solidFill>
                <a:schemeClr val="bg1">
                  <a:lumMod val="50000"/>
                </a:schemeClr>
              </a:solidFill>
              <a:round/>
              <a:headEnd type="oval" w="med" len="med"/>
              <a:tailEnd type="oval" w="med" len="me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13" name="AutoShape 7"/>
            <p:cNvSpPr>
              <a:spLocks noChangeArrowheads="1"/>
            </p:cNvSpPr>
            <p:nvPr/>
          </p:nvSpPr>
          <p:spPr bwMode="auto">
            <a:xfrm>
              <a:off x="1280363" y="2143293"/>
              <a:ext cx="6731412" cy="365760"/>
            </a:xfrm>
            <a:prstGeom prst="roundRect">
              <a:avLst>
                <a:gd name="adj" fmla="val 50000"/>
              </a:avLst>
            </a:prstGeom>
            <a:grp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r>
                <a:rPr lang="en-US" sz="1400" dirty="0">
                  <a:latin typeface="Arial" panose="020B0604020202020204" pitchFamily="34" charset="0"/>
                  <a:cs typeface="Arial" panose="020B0604020202020204" pitchFamily="34" charset="0"/>
                </a:rPr>
                <a:t>K-Means</a:t>
              </a:r>
            </a:p>
          </p:txBody>
        </p:sp>
        <p:sp>
          <p:nvSpPr>
            <p:cNvPr id="14" name="Oval 11" descr="10%"/>
            <p:cNvSpPr>
              <a:spLocks noChangeArrowheads="1"/>
            </p:cNvSpPr>
            <p:nvPr/>
          </p:nvSpPr>
          <p:spPr bwMode="auto">
            <a:xfrm>
              <a:off x="598488" y="2154723"/>
              <a:ext cx="365760" cy="365760"/>
            </a:xfrm>
            <a:prstGeom prst="ellipse">
              <a:avLst/>
            </a:prstGeom>
            <a:grp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dirty="0">
                  <a:latin typeface="Arial" panose="020B0604020202020204" pitchFamily="34" charset="0"/>
                  <a:cs typeface="Arial" panose="020B0604020202020204" pitchFamily="34" charset="0"/>
                </a:rPr>
                <a:t>2</a:t>
              </a:r>
            </a:p>
          </p:txBody>
        </p:sp>
      </p:grpSp>
      <p:grpSp>
        <p:nvGrpSpPr>
          <p:cNvPr id="43" name="Group 42"/>
          <p:cNvGrpSpPr/>
          <p:nvPr/>
        </p:nvGrpSpPr>
        <p:grpSpPr>
          <a:xfrm>
            <a:off x="402021" y="4726754"/>
            <a:ext cx="7554575" cy="365760"/>
            <a:chOff x="457200" y="1505136"/>
            <a:chExt cx="7554575" cy="365760"/>
          </a:xfrm>
        </p:grpSpPr>
        <p:sp>
          <p:nvSpPr>
            <p:cNvPr id="44" name="Line 41"/>
            <p:cNvSpPr>
              <a:spLocks noChangeShapeType="1"/>
            </p:cNvSpPr>
            <p:nvPr/>
          </p:nvSpPr>
          <p:spPr bwMode="auto">
            <a:xfrm flipH="1">
              <a:off x="457200" y="1688016"/>
              <a:ext cx="1071561" cy="0"/>
            </a:xfrm>
            <a:prstGeom prst="line">
              <a:avLst/>
            </a:prstGeom>
            <a:noFill/>
            <a:ln w="12700">
              <a:solidFill>
                <a:schemeClr val="bg1">
                  <a:lumMod val="50000"/>
                </a:schemeClr>
              </a:solidFill>
              <a:round/>
              <a:headEnd type="oval" w="med" len="med"/>
              <a:tailEnd type="oval" w="med" len="med"/>
            </a:ln>
          </p:spPr>
          <p:txBody>
            <a:bodyPr wrap="none" anchor="ctr"/>
            <a:lstStyle/>
            <a:p>
              <a:endParaRPr lang="en-US" sz="1400" dirty="0">
                <a:solidFill>
                  <a:schemeClr val="bg1"/>
                </a:solidFill>
                <a:latin typeface="Arial" panose="020B0604020202020204" pitchFamily="34" charset="0"/>
                <a:cs typeface="Arial" panose="020B0604020202020204" pitchFamily="34" charset="0"/>
              </a:endParaRPr>
            </a:p>
          </p:txBody>
        </p:sp>
        <p:sp>
          <p:nvSpPr>
            <p:cNvPr id="45" name="AutoShape 7"/>
            <p:cNvSpPr>
              <a:spLocks noChangeArrowheads="1"/>
            </p:cNvSpPr>
            <p:nvPr/>
          </p:nvSpPr>
          <p:spPr bwMode="auto">
            <a:xfrm>
              <a:off x="1280363" y="1505136"/>
              <a:ext cx="6731412" cy="365760"/>
            </a:xfrm>
            <a:prstGeom prst="roundRect">
              <a:avLst>
                <a:gd name="adj" fmla="val 50000"/>
              </a:avLst>
            </a:prstGeom>
            <a:solidFill>
              <a:srgbClr val="FF9900"/>
            </a:solid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pPr lvl="0">
                <a:defRPr/>
              </a:pPr>
              <a:r>
                <a:rPr lang="en-US" sz="1400" b="1" dirty="0">
                  <a:solidFill>
                    <a:schemeClr val="bg1"/>
                  </a:solidFill>
                  <a:latin typeface="Arial" panose="020B0604020202020204" pitchFamily="34" charset="0"/>
                  <a:cs typeface="Arial" panose="020B0604020202020204" pitchFamily="34" charset="0"/>
                </a:rPr>
                <a:t>End </a:t>
              </a:r>
            </a:p>
          </p:txBody>
        </p:sp>
        <p:sp>
          <p:nvSpPr>
            <p:cNvPr id="46" name="Oval 45" descr="10%"/>
            <p:cNvSpPr>
              <a:spLocks noChangeArrowheads="1"/>
            </p:cNvSpPr>
            <p:nvPr/>
          </p:nvSpPr>
          <p:spPr bwMode="auto">
            <a:xfrm>
              <a:off x="598488" y="1505136"/>
              <a:ext cx="365760" cy="365760"/>
            </a:xfrm>
            <a:prstGeom prst="ellipse">
              <a:avLst/>
            </a:prstGeom>
            <a:solidFill>
              <a:schemeClr val="accent2"/>
            </a:solid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b="1" dirty="0">
                  <a:solidFill>
                    <a:schemeClr val="bg1"/>
                  </a:solidFill>
                  <a:latin typeface="Arial" panose="020B0604020202020204" pitchFamily="34" charset="0"/>
                  <a:cs typeface="Arial" panose="020B0604020202020204" pitchFamily="34" charset="0"/>
                </a:rPr>
                <a:t>8</a:t>
              </a:r>
            </a:p>
          </p:txBody>
        </p:sp>
      </p:grpSp>
      <p:grpSp>
        <p:nvGrpSpPr>
          <p:cNvPr id="34" name="Group 33"/>
          <p:cNvGrpSpPr/>
          <p:nvPr/>
        </p:nvGrpSpPr>
        <p:grpSpPr>
          <a:xfrm>
            <a:off x="381000" y="2445494"/>
            <a:ext cx="7554575" cy="377190"/>
            <a:chOff x="457200" y="2143293"/>
            <a:chExt cx="7554575" cy="377190"/>
          </a:xfrm>
          <a:solidFill>
            <a:schemeClr val="bg1">
              <a:lumMod val="75000"/>
            </a:schemeClr>
          </a:solidFill>
        </p:grpSpPr>
        <p:sp>
          <p:nvSpPr>
            <p:cNvPr id="35" name="Line 41"/>
            <p:cNvSpPr>
              <a:spLocks noChangeShapeType="1"/>
            </p:cNvSpPr>
            <p:nvPr/>
          </p:nvSpPr>
          <p:spPr bwMode="auto">
            <a:xfrm flipH="1">
              <a:off x="457200" y="2337603"/>
              <a:ext cx="1071561" cy="0"/>
            </a:xfrm>
            <a:prstGeom prst="line">
              <a:avLst/>
            </a:prstGeom>
            <a:grpFill/>
            <a:ln w="12700">
              <a:solidFill>
                <a:schemeClr val="bg1">
                  <a:lumMod val="50000"/>
                </a:schemeClr>
              </a:solidFill>
              <a:round/>
              <a:headEnd type="oval" w="med" len="med"/>
              <a:tailEnd type="oval" w="med" len="me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36" name="AutoShape 7"/>
            <p:cNvSpPr>
              <a:spLocks noChangeArrowheads="1"/>
            </p:cNvSpPr>
            <p:nvPr/>
          </p:nvSpPr>
          <p:spPr bwMode="auto">
            <a:xfrm>
              <a:off x="1280363" y="2143293"/>
              <a:ext cx="6731412" cy="365760"/>
            </a:xfrm>
            <a:prstGeom prst="roundRect">
              <a:avLst>
                <a:gd name="adj" fmla="val 50000"/>
              </a:avLst>
            </a:prstGeom>
            <a:grp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r>
                <a:rPr lang="en-US" sz="1400" dirty="0">
                  <a:latin typeface="Arial" panose="020B0604020202020204" pitchFamily="34" charset="0"/>
                  <a:cs typeface="Arial" panose="020B0604020202020204" pitchFamily="34" charset="0"/>
                </a:rPr>
                <a:t>Hierarchical Clustering</a:t>
              </a:r>
            </a:p>
          </p:txBody>
        </p:sp>
        <p:sp>
          <p:nvSpPr>
            <p:cNvPr id="37" name="Oval 11" descr="10%"/>
            <p:cNvSpPr>
              <a:spLocks noChangeArrowheads="1"/>
            </p:cNvSpPr>
            <p:nvPr/>
          </p:nvSpPr>
          <p:spPr bwMode="auto">
            <a:xfrm>
              <a:off x="598488" y="2154723"/>
              <a:ext cx="365760" cy="365760"/>
            </a:xfrm>
            <a:prstGeom prst="ellipse">
              <a:avLst/>
            </a:prstGeom>
            <a:grp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dirty="0">
                  <a:latin typeface="Arial" panose="020B0604020202020204" pitchFamily="34" charset="0"/>
                  <a:cs typeface="Arial" panose="020B0604020202020204" pitchFamily="34" charset="0"/>
                </a:rPr>
                <a:t>3</a:t>
              </a:r>
            </a:p>
          </p:txBody>
        </p:sp>
      </p:grpSp>
      <p:grpSp>
        <p:nvGrpSpPr>
          <p:cNvPr id="25" name="Group 24"/>
          <p:cNvGrpSpPr/>
          <p:nvPr/>
        </p:nvGrpSpPr>
        <p:grpSpPr>
          <a:xfrm>
            <a:off x="359722" y="3046215"/>
            <a:ext cx="7554575" cy="377190"/>
            <a:chOff x="457200" y="2143293"/>
            <a:chExt cx="7554575" cy="377190"/>
          </a:xfrm>
          <a:solidFill>
            <a:schemeClr val="bg1">
              <a:lumMod val="75000"/>
            </a:schemeClr>
          </a:solidFill>
        </p:grpSpPr>
        <p:sp>
          <p:nvSpPr>
            <p:cNvPr id="26" name="Line 41"/>
            <p:cNvSpPr>
              <a:spLocks noChangeShapeType="1"/>
            </p:cNvSpPr>
            <p:nvPr/>
          </p:nvSpPr>
          <p:spPr bwMode="auto">
            <a:xfrm flipH="1">
              <a:off x="457200" y="2337603"/>
              <a:ext cx="1071561" cy="0"/>
            </a:xfrm>
            <a:prstGeom prst="line">
              <a:avLst/>
            </a:prstGeom>
            <a:grpFill/>
            <a:ln w="12700">
              <a:solidFill>
                <a:schemeClr val="bg1">
                  <a:lumMod val="50000"/>
                </a:schemeClr>
              </a:solidFill>
              <a:round/>
              <a:headEnd type="oval" w="med" len="med"/>
              <a:tailEnd type="oval" w="med" len="me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27" name="AutoShape 7"/>
            <p:cNvSpPr>
              <a:spLocks noChangeArrowheads="1"/>
            </p:cNvSpPr>
            <p:nvPr/>
          </p:nvSpPr>
          <p:spPr bwMode="auto">
            <a:xfrm>
              <a:off x="1280363" y="2143293"/>
              <a:ext cx="6731412" cy="365760"/>
            </a:xfrm>
            <a:prstGeom prst="roundRect">
              <a:avLst>
                <a:gd name="adj" fmla="val 50000"/>
              </a:avLst>
            </a:prstGeom>
            <a:grp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pPr>
                <a:defRPr/>
              </a:pPr>
              <a:r>
                <a:rPr lang="en-US" sz="1400" dirty="0">
                  <a:latin typeface="Arial" panose="020B0604020202020204" pitchFamily="34" charset="0"/>
                  <a:cs typeface="Arial" panose="020B0604020202020204" pitchFamily="34" charset="0"/>
                </a:rPr>
                <a:t>Diagnostics &amp; Advantages and Disadvantages </a:t>
              </a:r>
            </a:p>
          </p:txBody>
        </p:sp>
        <p:sp>
          <p:nvSpPr>
            <p:cNvPr id="28" name="Oval 11" descr="10%"/>
            <p:cNvSpPr>
              <a:spLocks noChangeArrowheads="1"/>
            </p:cNvSpPr>
            <p:nvPr/>
          </p:nvSpPr>
          <p:spPr bwMode="auto">
            <a:xfrm>
              <a:off x="598488" y="2154723"/>
              <a:ext cx="365760" cy="365760"/>
            </a:xfrm>
            <a:prstGeom prst="ellipse">
              <a:avLst/>
            </a:prstGeom>
            <a:grp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dirty="0">
                  <a:latin typeface="Arial" panose="020B0604020202020204" pitchFamily="34" charset="0"/>
                  <a:cs typeface="Arial" panose="020B0604020202020204" pitchFamily="34" charset="0"/>
                </a:rPr>
                <a:t>5</a:t>
              </a:r>
            </a:p>
          </p:txBody>
        </p:sp>
      </p:grpSp>
      <p:grpSp>
        <p:nvGrpSpPr>
          <p:cNvPr id="29" name="Group 28"/>
          <p:cNvGrpSpPr/>
          <p:nvPr/>
        </p:nvGrpSpPr>
        <p:grpSpPr>
          <a:xfrm>
            <a:off x="341061" y="3589757"/>
            <a:ext cx="7554575" cy="365760"/>
            <a:chOff x="457200" y="1505136"/>
            <a:chExt cx="7554575" cy="365760"/>
          </a:xfrm>
        </p:grpSpPr>
        <p:sp>
          <p:nvSpPr>
            <p:cNvPr id="30" name="Line 41"/>
            <p:cNvSpPr>
              <a:spLocks noChangeShapeType="1"/>
            </p:cNvSpPr>
            <p:nvPr/>
          </p:nvSpPr>
          <p:spPr bwMode="auto">
            <a:xfrm flipH="1">
              <a:off x="457200" y="1688016"/>
              <a:ext cx="1071561" cy="0"/>
            </a:xfrm>
            <a:prstGeom prst="line">
              <a:avLst/>
            </a:prstGeom>
            <a:noFill/>
            <a:ln w="12700">
              <a:solidFill>
                <a:schemeClr val="bg1">
                  <a:lumMod val="50000"/>
                </a:schemeClr>
              </a:solidFill>
              <a:round/>
              <a:headEnd type="oval" w="med" len="med"/>
              <a:tailEnd type="oval" w="med" len="med"/>
            </a:ln>
          </p:spPr>
          <p:txBody>
            <a:bodyPr wrap="none" anchor="ctr"/>
            <a:lstStyle/>
            <a:p>
              <a:endParaRPr lang="en-US" sz="1400" dirty="0">
                <a:solidFill>
                  <a:schemeClr val="bg1"/>
                </a:solidFill>
                <a:latin typeface="Arial" panose="020B0604020202020204" pitchFamily="34" charset="0"/>
                <a:cs typeface="Arial" panose="020B0604020202020204" pitchFamily="34" charset="0"/>
              </a:endParaRPr>
            </a:p>
          </p:txBody>
        </p:sp>
        <p:sp>
          <p:nvSpPr>
            <p:cNvPr id="31" name="AutoShape 7"/>
            <p:cNvSpPr>
              <a:spLocks noChangeArrowheads="1"/>
            </p:cNvSpPr>
            <p:nvPr/>
          </p:nvSpPr>
          <p:spPr bwMode="auto">
            <a:xfrm>
              <a:off x="1280363" y="1505136"/>
              <a:ext cx="6731412" cy="365760"/>
            </a:xfrm>
            <a:prstGeom prst="roundRect">
              <a:avLst>
                <a:gd name="adj" fmla="val 50000"/>
              </a:avLst>
            </a:prstGeom>
            <a:solidFill>
              <a:srgbClr val="FF9900"/>
            </a:solid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pPr lvl="0">
                <a:defRPr/>
              </a:pPr>
              <a:r>
                <a:rPr lang="en-US" sz="1400" b="1" dirty="0">
                  <a:solidFill>
                    <a:schemeClr val="bg1"/>
                  </a:solidFill>
                  <a:latin typeface="Arial" panose="020B0604020202020204" pitchFamily="34" charset="0"/>
                  <a:cs typeface="Arial" panose="020B0604020202020204" pitchFamily="34" charset="0"/>
                </a:rPr>
                <a:t>Market  Basket  Analysis</a:t>
              </a:r>
            </a:p>
          </p:txBody>
        </p:sp>
        <p:sp>
          <p:nvSpPr>
            <p:cNvPr id="32" name="Oval 31" descr="10%"/>
            <p:cNvSpPr>
              <a:spLocks noChangeArrowheads="1"/>
            </p:cNvSpPr>
            <p:nvPr/>
          </p:nvSpPr>
          <p:spPr bwMode="auto">
            <a:xfrm>
              <a:off x="598488" y="1505136"/>
              <a:ext cx="365760" cy="365760"/>
            </a:xfrm>
            <a:prstGeom prst="ellipse">
              <a:avLst/>
            </a:prstGeom>
            <a:solidFill>
              <a:schemeClr val="accent2"/>
            </a:solid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b="1" dirty="0">
                  <a:solidFill>
                    <a:schemeClr val="bg1"/>
                  </a:solidFill>
                  <a:latin typeface="Arial" panose="020B0604020202020204" pitchFamily="34" charset="0"/>
                  <a:cs typeface="Arial" panose="020B0604020202020204" pitchFamily="34" charset="0"/>
                </a:rPr>
                <a:t>6</a:t>
              </a:r>
            </a:p>
          </p:txBody>
        </p:sp>
      </p:grpSp>
      <p:grpSp>
        <p:nvGrpSpPr>
          <p:cNvPr id="57" name="Group 56"/>
          <p:cNvGrpSpPr/>
          <p:nvPr/>
        </p:nvGrpSpPr>
        <p:grpSpPr>
          <a:xfrm>
            <a:off x="369631" y="4183212"/>
            <a:ext cx="7554575" cy="377190"/>
            <a:chOff x="457200" y="2143293"/>
            <a:chExt cx="7554575" cy="377190"/>
          </a:xfrm>
          <a:solidFill>
            <a:schemeClr val="bg1">
              <a:lumMod val="75000"/>
            </a:schemeClr>
          </a:solidFill>
        </p:grpSpPr>
        <p:sp>
          <p:nvSpPr>
            <p:cNvPr id="58" name="Line 41"/>
            <p:cNvSpPr>
              <a:spLocks noChangeShapeType="1"/>
            </p:cNvSpPr>
            <p:nvPr/>
          </p:nvSpPr>
          <p:spPr bwMode="auto">
            <a:xfrm flipH="1">
              <a:off x="457200" y="2337603"/>
              <a:ext cx="1071561" cy="0"/>
            </a:xfrm>
            <a:prstGeom prst="line">
              <a:avLst/>
            </a:prstGeom>
            <a:grpFill/>
            <a:ln w="12700">
              <a:solidFill>
                <a:schemeClr val="bg1">
                  <a:lumMod val="50000"/>
                </a:schemeClr>
              </a:solidFill>
              <a:round/>
              <a:headEnd type="oval" w="med" len="med"/>
              <a:tailEnd type="oval" w="med" len="med"/>
            </a:ln>
          </p:spPr>
          <p:txBody>
            <a:bodyPr wrap="none" anchor="ctr"/>
            <a:lstStyle/>
            <a:p>
              <a:endParaRPr lang="en-US" sz="1400" dirty="0">
                <a:latin typeface="Arial" panose="020B0604020202020204" pitchFamily="34" charset="0"/>
                <a:cs typeface="Arial" panose="020B0604020202020204" pitchFamily="34" charset="0"/>
              </a:endParaRPr>
            </a:p>
          </p:txBody>
        </p:sp>
        <p:sp>
          <p:nvSpPr>
            <p:cNvPr id="59" name="AutoShape 7"/>
            <p:cNvSpPr>
              <a:spLocks noChangeArrowheads="1"/>
            </p:cNvSpPr>
            <p:nvPr/>
          </p:nvSpPr>
          <p:spPr bwMode="auto">
            <a:xfrm>
              <a:off x="1280363" y="2143293"/>
              <a:ext cx="6731412" cy="365760"/>
            </a:xfrm>
            <a:prstGeom prst="roundRect">
              <a:avLst>
                <a:gd name="adj" fmla="val 50000"/>
              </a:avLst>
            </a:prstGeom>
            <a:grpFill/>
            <a:ln w="38100" cmpd="dbl"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anchor="ctr"/>
            <a:lstStyle/>
            <a:p>
              <a:r>
                <a:rPr lang="en-US" sz="1400" dirty="0" err="1">
                  <a:latin typeface="Arial" panose="020B0604020202020204" pitchFamily="34" charset="0"/>
                  <a:cs typeface="Arial" panose="020B0604020202020204" pitchFamily="34" charset="0"/>
                </a:rPr>
                <a:t>Apriori</a:t>
              </a:r>
              <a:r>
                <a:rPr lang="en-US" sz="1400" dirty="0">
                  <a:latin typeface="Arial" panose="020B0604020202020204" pitchFamily="34" charset="0"/>
                  <a:cs typeface="Arial" panose="020B0604020202020204" pitchFamily="34" charset="0"/>
                </a:rPr>
                <a:t> algorithm application</a:t>
              </a:r>
            </a:p>
          </p:txBody>
        </p:sp>
        <p:sp>
          <p:nvSpPr>
            <p:cNvPr id="60" name="Oval 11" descr="10%"/>
            <p:cNvSpPr>
              <a:spLocks noChangeArrowheads="1"/>
            </p:cNvSpPr>
            <p:nvPr/>
          </p:nvSpPr>
          <p:spPr bwMode="auto">
            <a:xfrm>
              <a:off x="598488" y="2154723"/>
              <a:ext cx="365760" cy="365760"/>
            </a:xfrm>
            <a:prstGeom prst="ellipse">
              <a:avLst/>
            </a:prstGeom>
            <a:grpFill/>
            <a:ln w="12700" algn="ctr">
              <a:noFill/>
              <a:round/>
              <a:headEnd/>
              <a:tailEnd/>
            </a:ln>
            <a:effectLst>
              <a:outerShdw blurRad="76200" dir="18900000" sy="23000" kx="-1200000" algn="bl" rotWithShape="0">
                <a:prstClr val="black">
                  <a:alpha val="20000"/>
                </a:prstClr>
              </a:outerShdw>
            </a:effectLst>
            <a:scene3d>
              <a:camera prst="orthographicFront">
                <a:rot lat="0" lon="0" rev="0"/>
              </a:camera>
              <a:lightRig rig="contrasting" dir="t">
                <a:rot lat="0" lon="0" rev="7800000"/>
              </a:lightRig>
            </a:scene3d>
            <a:sp3d>
              <a:bevelT w="139700" h="139700"/>
            </a:sp3d>
          </p:spPr>
          <p:txBody>
            <a:bodyPr wrap="none" lIns="0" tIns="0" rIns="0" bIns="0" anchor="ctr"/>
            <a:lstStyle/>
            <a:p>
              <a:pPr algn="ctr"/>
              <a:r>
                <a:rPr lang="en-US" sz="1400" dirty="0">
                  <a:latin typeface="Arial" panose="020B0604020202020204" pitchFamily="34" charset="0"/>
                  <a:cs typeface="Arial" panose="020B0604020202020204" pitchFamily="34" charset="0"/>
                </a:rPr>
                <a:t>7</a:t>
              </a:r>
            </a:p>
          </p:txBody>
        </p:sp>
      </p:grpSp>
    </p:spTree>
    <p:extLst>
      <p:ext uri="{BB962C8B-B14F-4D97-AF65-F5344CB8AC3E}">
        <p14:creationId xmlns:p14="http://schemas.microsoft.com/office/powerpoint/2010/main" val="319801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8AC2AE-A075-4AFA-9406-728A883A4F9E}"/>
              </a:ext>
            </a:extLst>
          </p:cNvPr>
          <p:cNvSpPr>
            <a:spLocks noGrp="1"/>
          </p:cNvSpPr>
          <p:nvPr>
            <p:ph type="title"/>
          </p:nvPr>
        </p:nvSpPr>
        <p:spPr/>
        <p:txBody>
          <a:bodyPr/>
          <a:lstStyle/>
          <a:p>
            <a:r>
              <a:rPr lang="en-US" dirty="0"/>
              <a:t>K- Means Pizza Hut Clustering Example</a:t>
            </a:r>
          </a:p>
        </p:txBody>
      </p:sp>
      <p:pic>
        <p:nvPicPr>
          <p:cNvPr id="4" name="Picture 3">
            <a:extLst>
              <a:ext uri="{FF2B5EF4-FFF2-40B4-BE49-F238E27FC236}">
                <a16:creationId xmlns:a16="http://schemas.microsoft.com/office/drawing/2014/main" id="{1C7B01D1-7DA7-4BD6-9F54-33110603324E}"/>
              </a:ext>
            </a:extLst>
          </p:cNvPr>
          <p:cNvPicPr>
            <a:picLocks noChangeAspect="1"/>
          </p:cNvPicPr>
          <p:nvPr/>
        </p:nvPicPr>
        <p:blipFill>
          <a:blip r:embed="rId2"/>
          <a:stretch>
            <a:fillRect/>
          </a:stretch>
        </p:blipFill>
        <p:spPr>
          <a:xfrm>
            <a:off x="0" y="1463040"/>
            <a:ext cx="9144000" cy="4085980"/>
          </a:xfrm>
          <a:prstGeom prst="rect">
            <a:avLst/>
          </a:prstGeom>
        </p:spPr>
      </p:pic>
    </p:spTree>
    <p:extLst>
      <p:ext uri="{BB962C8B-B14F-4D97-AF65-F5344CB8AC3E}">
        <p14:creationId xmlns:p14="http://schemas.microsoft.com/office/powerpoint/2010/main" val="13755070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89C6D7-296B-4E31-BF54-BD17C64A3557}"/>
              </a:ext>
            </a:extLst>
          </p:cNvPr>
          <p:cNvSpPr txBox="1">
            <a:spLocks/>
          </p:cNvSpPr>
          <p:nvPr/>
        </p:nvSpPr>
        <p:spPr>
          <a:xfrm>
            <a:off x="548639" y="350520"/>
            <a:ext cx="6482081" cy="7921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685800" rtl="0" latinLnBrk="0">
              <a:lnSpc>
                <a:spcPct val="95000"/>
              </a:lnSpc>
              <a:spcBef>
                <a:spcPts val="0"/>
              </a:spcBef>
              <a:spcAft>
                <a:spcPts val="0"/>
              </a:spcAft>
              <a:buClrTx/>
              <a:buSzTx/>
              <a:buFontTx/>
              <a:buNone/>
              <a:tabLst/>
              <a:defRPr sz="2400" b="1" i="0" u="none" strike="noStrike" cap="none" spc="0" baseline="0">
                <a:ln>
                  <a:noFill/>
                </a:ln>
                <a:solidFill>
                  <a:srgbClr val="FF9900"/>
                </a:solidFill>
                <a:uFillTx/>
                <a:latin typeface="+mn-lt"/>
                <a:ea typeface="+mn-ea"/>
                <a:cs typeface="+mn-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en-US" dirty="0"/>
              <a:t>K- Means Pizza Hut Clustering Example</a:t>
            </a:r>
          </a:p>
        </p:txBody>
      </p:sp>
      <p:pic>
        <p:nvPicPr>
          <p:cNvPr id="4" name="Picture 3">
            <a:extLst>
              <a:ext uri="{FF2B5EF4-FFF2-40B4-BE49-F238E27FC236}">
                <a16:creationId xmlns:a16="http://schemas.microsoft.com/office/drawing/2014/main" id="{1A6B8AAF-7603-45A8-8E54-2F9DA7C31D93}"/>
              </a:ext>
            </a:extLst>
          </p:cNvPr>
          <p:cNvPicPr>
            <a:picLocks noChangeAspect="1"/>
          </p:cNvPicPr>
          <p:nvPr/>
        </p:nvPicPr>
        <p:blipFill>
          <a:blip r:embed="rId2"/>
          <a:stretch>
            <a:fillRect/>
          </a:stretch>
        </p:blipFill>
        <p:spPr>
          <a:xfrm>
            <a:off x="0" y="1142648"/>
            <a:ext cx="8945880" cy="4450432"/>
          </a:xfrm>
          <a:prstGeom prst="rect">
            <a:avLst/>
          </a:prstGeom>
        </p:spPr>
      </p:pic>
    </p:spTree>
    <p:extLst>
      <p:ext uri="{BB962C8B-B14F-4D97-AF65-F5344CB8AC3E}">
        <p14:creationId xmlns:p14="http://schemas.microsoft.com/office/powerpoint/2010/main" val="24662699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E85A2-AE75-422B-B530-719B638D08B5}"/>
              </a:ext>
            </a:extLst>
          </p:cNvPr>
          <p:cNvSpPr>
            <a:spLocks noGrp="1"/>
          </p:cNvSpPr>
          <p:nvPr>
            <p:ph type="title"/>
          </p:nvPr>
        </p:nvSpPr>
        <p:spPr>
          <a:xfrm>
            <a:off x="548639" y="350520"/>
            <a:ext cx="6482081" cy="792128"/>
          </a:xfrm>
        </p:spPr>
        <p:txBody>
          <a:bodyPr/>
          <a:lstStyle/>
          <a:p>
            <a:r>
              <a:rPr lang="en-US" dirty="0"/>
              <a:t>K- Means Pizza Hut Clustering Example</a:t>
            </a:r>
          </a:p>
        </p:txBody>
      </p:sp>
      <p:pic>
        <p:nvPicPr>
          <p:cNvPr id="4" name="Picture 3">
            <a:extLst>
              <a:ext uri="{FF2B5EF4-FFF2-40B4-BE49-F238E27FC236}">
                <a16:creationId xmlns:a16="http://schemas.microsoft.com/office/drawing/2014/main" id="{0844AF15-3948-4743-9BCE-61C632E09CFB}"/>
              </a:ext>
            </a:extLst>
          </p:cNvPr>
          <p:cNvPicPr>
            <a:picLocks noChangeAspect="1"/>
          </p:cNvPicPr>
          <p:nvPr/>
        </p:nvPicPr>
        <p:blipFill>
          <a:blip r:embed="rId2"/>
          <a:stretch>
            <a:fillRect/>
          </a:stretch>
        </p:blipFill>
        <p:spPr>
          <a:xfrm>
            <a:off x="0" y="1187220"/>
            <a:ext cx="9144000" cy="4483559"/>
          </a:xfrm>
          <a:prstGeom prst="rect">
            <a:avLst/>
          </a:prstGeom>
        </p:spPr>
      </p:pic>
    </p:spTree>
    <p:extLst>
      <p:ext uri="{BB962C8B-B14F-4D97-AF65-F5344CB8AC3E}">
        <p14:creationId xmlns:p14="http://schemas.microsoft.com/office/powerpoint/2010/main" val="337285775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C229F9-3148-4A0B-AD82-451BDD2236AC}"/>
              </a:ext>
            </a:extLst>
          </p:cNvPr>
          <p:cNvSpPr>
            <a:spLocks noGrp="1"/>
          </p:cNvSpPr>
          <p:nvPr>
            <p:ph type="title"/>
          </p:nvPr>
        </p:nvSpPr>
        <p:spPr>
          <a:xfrm>
            <a:off x="548639" y="350520"/>
            <a:ext cx="6482081" cy="792128"/>
          </a:xfrm>
        </p:spPr>
        <p:txBody>
          <a:bodyPr/>
          <a:lstStyle/>
          <a:p>
            <a:r>
              <a:rPr lang="en-US" dirty="0"/>
              <a:t>K- Means Pizza Hut Clustering Example</a:t>
            </a:r>
          </a:p>
        </p:txBody>
      </p:sp>
      <p:pic>
        <p:nvPicPr>
          <p:cNvPr id="4" name="Picture 3">
            <a:extLst>
              <a:ext uri="{FF2B5EF4-FFF2-40B4-BE49-F238E27FC236}">
                <a16:creationId xmlns:a16="http://schemas.microsoft.com/office/drawing/2014/main" id="{ADE6B78E-1EDD-40F6-ABA5-7722018AD130}"/>
              </a:ext>
            </a:extLst>
          </p:cNvPr>
          <p:cNvPicPr>
            <a:picLocks noChangeAspect="1"/>
          </p:cNvPicPr>
          <p:nvPr/>
        </p:nvPicPr>
        <p:blipFill>
          <a:blip r:embed="rId2"/>
          <a:stretch>
            <a:fillRect/>
          </a:stretch>
        </p:blipFill>
        <p:spPr>
          <a:xfrm>
            <a:off x="0" y="1359791"/>
            <a:ext cx="9144000" cy="4138418"/>
          </a:xfrm>
          <a:prstGeom prst="rect">
            <a:avLst/>
          </a:prstGeom>
        </p:spPr>
      </p:pic>
    </p:spTree>
    <p:extLst>
      <p:ext uri="{BB962C8B-B14F-4D97-AF65-F5344CB8AC3E}">
        <p14:creationId xmlns:p14="http://schemas.microsoft.com/office/powerpoint/2010/main" val="41106224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How it works ?</a:t>
            </a:r>
            <a:endParaRPr lang="en-US" dirty="0"/>
          </a:p>
        </p:txBody>
      </p:sp>
      <p:sp>
        <p:nvSpPr>
          <p:cNvPr id="3" name="Rectangle 2"/>
          <p:cNvSpPr/>
          <p:nvPr/>
        </p:nvSpPr>
        <p:spPr>
          <a:xfrm>
            <a:off x="316098" y="1371600"/>
            <a:ext cx="8461190" cy="4285789"/>
          </a:xfrm>
          <a:prstGeom prst="rect">
            <a:avLst/>
          </a:prstGeom>
        </p:spPr>
        <p:txBody>
          <a:bodyPr wrap="square">
            <a:spAutoFit/>
          </a:bodyPr>
          <a:lstStyle/>
          <a:p>
            <a:pPr marL="609600" indent="-609600">
              <a:spcBef>
                <a:spcPts val="300"/>
              </a:spcBef>
              <a:spcAft>
                <a:spcPts val="300"/>
              </a:spcAft>
              <a:buFontTx/>
              <a:buAutoNum type="arabicPeriod"/>
            </a:pPr>
            <a:r>
              <a:rPr lang="en-US" sz="1200" dirty="0">
                <a:latin typeface="Arial" panose="020B0604020202020204" pitchFamily="34" charset="0"/>
                <a:cs typeface="Arial" panose="020B0604020202020204" pitchFamily="34" charset="0"/>
              </a:rPr>
              <a:t>It accepts the </a:t>
            </a:r>
            <a:r>
              <a:rPr lang="en-US" sz="1200" b="1" dirty="0">
                <a:latin typeface="Arial" panose="020B0604020202020204" pitchFamily="34" charset="0"/>
                <a:cs typeface="Arial" panose="020B0604020202020204" pitchFamily="34" charset="0"/>
              </a:rPr>
              <a:t>number of clusters</a:t>
            </a:r>
            <a:r>
              <a:rPr lang="en-US" sz="1200" dirty="0">
                <a:latin typeface="Arial" panose="020B0604020202020204" pitchFamily="34" charset="0"/>
                <a:cs typeface="Arial" panose="020B0604020202020204" pitchFamily="34" charset="0"/>
              </a:rPr>
              <a:t> to group data into, and the </a:t>
            </a:r>
            <a:r>
              <a:rPr lang="en-US" sz="1200" b="1" dirty="0">
                <a:latin typeface="Arial" panose="020B0604020202020204" pitchFamily="34" charset="0"/>
                <a:cs typeface="Arial" panose="020B0604020202020204" pitchFamily="34" charset="0"/>
              </a:rPr>
              <a:t>dataset</a:t>
            </a:r>
            <a:r>
              <a:rPr lang="en-US" sz="1200" dirty="0">
                <a:latin typeface="Arial" panose="020B0604020202020204" pitchFamily="34" charset="0"/>
                <a:cs typeface="Arial" panose="020B0604020202020204" pitchFamily="34" charset="0"/>
              </a:rPr>
              <a:t> to cluster as input values. </a:t>
            </a:r>
          </a:p>
          <a:p>
            <a:pPr marL="609600" indent="-609600">
              <a:spcBef>
                <a:spcPts val="300"/>
              </a:spcBef>
              <a:spcAft>
                <a:spcPts val="300"/>
              </a:spcAft>
              <a:buFontTx/>
              <a:buAutoNum type="arabicPeriod"/>
            </a:pPr>
            <a:r>
              <a:rPr lang="en-US" sz="1200" dirty="0">
                <a:latin typeface="Arial" panose="020B0604020202020204" pitchFamily="34" charset="0"/>
                <a:cs typeface="Arial" panose="020B0604020202020204" pitchFamily="34" charset="0"/>
              </a:rPr>
              <a:t>It then creates the first </a:t>
            </a:r>
            <a:r>
              <a:rPr lang="en-US" sz="1200" b="1" dirty="0">
                <a:latin typeface="Arial" panose="020B0604020202020204" pitchFamily="34" charset="0"/>
                <a:cs typeface="Arial" panose="020B0604020202020204" pitchFamily="34" charset="0"/>
              </a:rPr>
              <a:t>K initial clusters</a:t>
            </a:r>
            <a:r>
              <a:rPr lang="en-US" sz="1200" dirty="0">
                <a:latin typeface="Arial" panose="020B0604020202020204" pitchFamily="34" charset="0"/>
                <a:cs typeface="Arial" panose="020B0604020202020204" pitchFamily="34" charset="0"/>
              </a:rPr>
              <a:t> (K= number of clusters needed) from the dataset by choosing K rows of data randomly from the dataset. </a:t>
            </a:r>
            <a:r>
              <a:rPr lang="en-US" sz="1200" b="1" i="1" dirty="0">
                <a:latin typeface="Arial" panose="020B0604020202020204" pitchFamily="34" charset="0"/>
                <a:cs typeface="Arial" panose="020B0604020202020204" pitchFamily="34" charset="0"/>
              </a:rPr>
              <a:t>For Example</a:t>
            </a:r>
            <a:r>
              <a:rPr lang="en-US" sz="1200" dirty="0">
                <a:latin typeface="Arial" panose="020B0604020202020204" pitchFamily="34" charset="0"/>
                <a:cs typeface="Arial" panose="020B0604020202020204" pitchFamily="34" charset="0"/>
              </a:rPr>
              <a:t>, if there are 100 rows of data in the dataset and 3 clusters need to be formed, then the first </a:t>
            </a:r>
            <a:r>
              <a:rPr lang="en-US" sz="1200" b="1" dirty="0">
                <a:latin typeface="Arial" panose="020B0604020202020204" pitchFamily="34" charset="0"/>
                <a:cs typeface="Arial" panose="020B0604020202020204" pitchFamily="34" charset="0"/>
              </a:rPr>
              <a:t>K=3 initial clusters</a:t>
            </a:r>
            <a:r>
              <a:rPr lang="en-US" sz="1200" dirty="0">
                <a:latin typeface="Arial" panose="020B0604020202020204" pitchFamily="34" charset="0"/>
                <a:cs typeface="Arial" panose="020B0604020202020204" pitchFamily="34" charset="0"/>
              </a:rPr>
              <a:t> will be created by selecting 3 records randomly from the dataset as the initial clusters. Each of the 3 initial clusters formed will have just one row of data.</a:t>
            </a:r>
          </a:p>
          <a:p>
            <a:pPr marL="609600" indent="-609600">
              <a:spcBef>
                <a:spcPts val="300"/>
              </a:spcBef>
              <a:spcAft>
                <a:spcPts val="300"/>
              </a:spcAft>
              <a:buFontTx/>
              <a:buAutoNum type="arabicPeriod"/>
            </a:pPr>
            <a:r>
              <a:rPr lang="en-US" sz="1200" dirty="0">
                <a:latin typeface="Arial" panose="020B0604020202020204" pitchFamily="34" charset="0"/>
                <a:cs typeface="Arial" panose="020B0604020202020204" pitchFamily="34" charset="0"/>
              </a:rPr>
              <a:t>The K-Means algorithm calculates the </a:t>
            </a:r>
            <a:r>
              <a:rPr lang="en-US" sz="1200" b="1" dirty="0">
                <a:latin typeface="Arial" panose="020B0604020202020204" pitchFamily="34" charset="0"/>
                <a:cs typeface="Arial" panose="020B0604020202020204" pitchFamily="34" charset="0"/>
              </a:rPr>
              <a:t>Arithmetic Mean</a:t>
            </a:r>
            <a:r>
              <a:rPr lang="en-US" sz="1200" dirty="0">
                <a:latin typeface="Arial" panose="020B0604020202020204" pitchFamily="34" charset="0"/>
                <a:cs typeface="Arial" panose="020B0604020202020204" pitchFamily="34" charset="0"/>
              </a:rPr>
              <a:t> of each cluster formed in the dataset. </a:t>
            </a:r>
          </a:p>
          <a:p>
            <a:pPr marL="1280160" lvl="2" indent="-457200">
              <a:buFont typeface="+mj-lt"/>
              <a:buAutoNum type="alphaLcParenR"/>
            </a:pPr>
            <a:r>
              <a:rPr lang="en-US" sz="1200" dirty="0">
                <a:latin typeface="Arial" panose="020B0604020202020204" pitchFamily="34" charset="0"/>
                <a:cs typeface="Arial" panose="020B0604020202020204" pitchFamily="34" charset="0"/>
              </a:rPr>
              <a:t>The Arithmetic Mean of a cluster is the mean of all the individual records in the cluster. In each of the first K initial clusters, their is only one record. </a:t>
            </a:r>
          </a:p>
          <a:p>
            <a:pPr marL="1280160" lvl="2" indent="-457200">
              <a:buFont typeface="+mj-lt"/>
              <a:buAutoNum type="alphaLcParenR"/>
            </a:pPr>
            <a:r>
              <a:rPr lang="en-US" sz="1200" dirty="0">
                <a:latin typeface="Arial" panose="020B0604020202020204" pitchFamily="34" charset="0"/>
                <a:cs typeface="Arial" panose="020B0604020202020204" pitchFamily="34" charset="0"/>
              </a:rPr>
              <a:t>The Arithmetic Mean of a cluster with one record is the set of values that make up that record. </a:t>
            </a:r>
          </a:p>
          <a:p>
            <a:pPr marL="1280160" lvl="2" indent="-457200">
              <a:buFont typeface="+mj-lt"/>
              <a:buAutoNum type="alphaLcParenR"/>
            </a:pPr>
            <a:r>
              <a:rPr lang="en-US" sz="1200" dirty="0">
                <a:latin typeface="Arial" panose="020B0604020202020204" pitchFamily="34" charset="0"/>
                <a:cs typeface="Arial" panose="020B0604020202020204" pitchFamily="34" charset="0"/>
              </a:rPr>
              <a:t>For Example if the dataset we are discussing is a set of Height, Weight and Age measurements for students in a University, where a record </a:t>
            </a:r>
            <a:r>
              <a:rPr lang="en-US" sz="1200" b="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 in the dataset </a:t>
            </a:r>
            <a:r>
              <a:rPr lang="en-US" sz="1200" b="1" dirty="0">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 is represented by a Height, Weight and Age measurement, then P = {Age, Height, Weight). </a:t>
            </a:r>
          </a:p>
          <a:p>
            <a:pPr marL="1280160" lvl="2" indent="-457200">
              <a:buFont typeface="+mj-lt"/>
              <a:buAutoNum type="alphaLcParenR"/>
            </a:pPr>
            <a:r>
              <a:rPr lang="en-US" sz="1200" dirty="0">
                <a:latin typeface="Arial" panose="020B0604020202020204" pitchFamily="34" charset="0"/>
                <a:cs typeface="Arial" panose="020B0604020202020204" pitchFamily="34" charset="0"/>
              </a:rPr>
              <a:t>Then a record containing the measurements of a student John, would be represented as John = {20, 170, 80} where John's Age = 20 years, Height = 1.70 </a:t>
            </a:r>
            <a:r>
              <a:rPr lang="en-US" sz="1200" dirty="0" err="1">
                <a:latin typeface="Arial" panose="020B0604020202020204" pitchFamily="34" charset="0"/>
                <a:cs typeface="Arial" panose="020B0604020202020204" pitchFamily="34" charset="0"/>
              </a:rPr>
              <a:t>metres</a:t>
            </a:r>
            <a:r>
              <a:rPr lang="en-US" sz="1200" dirty="0">
                <a:latin typeface="Arial" panose="020B0604020202020204" pitchFamily="34" charset="0"/>
                <a:cs typeface="Arial" panose="020B0604020202020204" pitchFamily="34" charset="0"/>
              </a:rPr>
              <a:t> and Weight = 80 Pounds. </a:t>
            </a:r>
          </a:p>
          <a:p>
            <a:pPr marL="1280160" lvl="2" indent="-457200">
              <a:buFont typeface="+mj-lt"/>
              <a:buAutoNum type="alphaLcParenR"/>
            </a:pPr>
            <a:r>
              <a:rPr lang="en-US" sz="1200" dirty="0">
                <a:latin typeface="Arial" panose="020B0604020202020204" pitchFamily="34" charset="0"/>
                <a:cs typeface="Arial" panose="020B0604020202020204" pitchFamily="34" charset="0"/>
              </a:rPr>
              <a:t>Since there is only one record in each initial cluster then the Arithmetic Mean of a cluster with only the record for John as a member = {20, 170, 80}.</a:t>
            </a:r>
          </a:p>
          <a:p>
            <a:pPr marL="457200" indent="-457200">
              <a:spcBef>
                <a:spcPts val="300"/>
              </a:spcBef>
              <a:spcAft>
                <a:spcPts val="300"/>
              </a:spcAft>
              <a:buFontTx/>
              <a:buAutoNum type="arabicPeriod" startAt="4"/>
            </a:pPr>
            <a:r>
              <a:rPr lang="en-US" sz="1200" dirty="0">
                <a:latin typeface="Arial" panose="020B0604020202020204" pitchFamily="34" charset="0"/>
                <a:cs typeface="Arial" panose="020B0604020202020204" pitchFamily="34" charset="0"/>
              </a:rPr>
              <a:t>Next, K-Means assigns each record in the dataset to </a:t>
            </a:r>
            <a:r>
              <a:rPr lang="en-US" sz="1200" b="1" u="sng" dirty="0">
                <a:latin typeface="Arial" panose="020B0604020202020204" pitchFamily="34" charset="0"/>
                <a:cs typeface="Arial" panose="020B0604020202020204" pitchFamily="34" charset="0"/>
              </a:rPr>
              <a:t>only one</a:t>
            </a:r>
            <a:r>
              <a:rPr lang="en-US" sz="1200" dirty="0">
                <a:latin typeface="Arial" panose="020B0604020202020204" pitchFamily="34" charset="0"/>
                <a:cs typeface="Arial" panose="020B0604020202020204" pitchFamily="34" charset="0"/>
              </a:rPr>
              <a:t> of the initial clusters. Each record is assigned to the </a:t>
            </a:r>
            <a:r>
              <a:rPr lang="en-US" sz="1200" b="1" dirty="0">
                <a:latin typeface="Arial" panose="020B0604020202020204" pitchFamily="34" charset="0"/>
                <a:cs typeface="Arial" panose="020B0604020202020204" pitchFamily="34" charset="0"/>
              </a:rPr>
              <a:t>nearest cluster</a:t>
            </a:r>
            <a:r>
              <a:rPr lang="en-US" sz="1200" dirty="0">
                <a:latin typeface="Arial" panose="020B0604020202020204" pitchFamily="34" charset="0"/>
                <a:cs typeface="Arial" panose="020B0604020202020204" pitchFamily="34" charset="0"/>
              </a:rPr>
              <a:t> (the cluster which it is most similar to) using a measure of distance or similarity like the </a:t>
            </a:r>
            <a:r>
              <a:rPr lang="en-US" sz="1200" b="1" dirty="0">
                <a:latin typeface="Arial" panose="020B0604020202020204" pitchFamily="34" charset="0"/>
                <a:cs typeface="Arial" panose="020B0604020202020204" pitchFamily="34" charset="0"/>
              </a:rPr>
              <a:t>Euclidean Distance Measure </a:t>
            </a:r>
            <a:r>
              <a:rPr lang="en-US" sz="1200" dirty="0">
                <a:latin typeface="Arial" panose="020B0604020202020204" pitchFamily="34" charset="0"/>
                <a:cs typeface="Arial" panose="020B0604020202020204" pitchFamily="34" charset="0"/>
              </a:rPr>
              <a:t>. </a:t>
            </a:r>
          </a:p>
          <a:p>
            <a:pPr marL="457200" indent="-457200">
              <a:spcBef>
                <a:spcPct val="50000"/>
              </a:spcBef>
              <a:buFontTx/>
              <a:buAutoNum type="arabicPeriod" startAt="4"/>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9262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How it works ?			…Contd.</a:t>
            </a:r>
            <a:endParaRPr lang="en-US" dirty="0"/>
          </a:p>
        </p:txBody>
      </p:sp>
      <p:sp>
        <p:nvSpPr>
          <p:cNvPr id="6" name="Content Placeholder 2"/>
          <p:cNvSpPr>
            <a:spLocks noGrp="1"/>
          </p:cNvSpPr>
          <p:nvPr>
            <p:ph idx="4294967295"/>
          </p:nvPr>
        </p:nvSpPr>
        <p:spPr>
          <a:xfrm>
            <a:off x="0" y="1335088"/>
            <a:ext cx="8839200" cy="2932112"/>
          </a:xfrm>
          <a:prstGeom prst="rect">
            <a:avLst/>
          </a:prstGeom>
        </p:spPr>
        <p:txBody>
          <a:bodyPr>
            <a:normAutofit/>
          </a:bodyPr>
          <a:lstStyle/>
          <a:p>
            <a:pPr marL="457200" indent="-457200">
              <a:spcBef>
                <a:spcPts val="300"/>
              </a:spcBef>
              <a:spcAft>
                <a:spcPts val="300"/>
              </a:spcAft>
              <a:buAutoNum type="arabicPeriod" startAt="5"/>
            </a:pPr>
            <a:r>
              <a:rPr lang="en-US" sz="1200" dirty="0">
                <a:latin typeface="Arial" panose="020B0604020202020204" pitchFamily="34" charset="0"/>
                <a:cs typeface="Arial" panose="020B0604020202020204" pitchFamily="34" charset="0"/>
              </a:rPr>
              <a:t>K-Means re-assigns each record in the dataset to the most similar cluster and re-calculates the arithmetic mean of all the clusters in the dataset. The arithmetic mean of a cluster is the arithmetic mean of all the records in that cluster. </a:t>
            </a:r>
          </a:p>
          <a:p>
            <a:pPr marL="457200" indent="-457200">
              <a:spcBef>
                <a:spcPts val="300"/>
              </a:spcBef>
              <a:spcAft>
                <a:spcPts val="300"/>
              </a:spcAft>
              <a:buAutoNum type="arabicPeriod" startAt="5"/>
            </a:pPr>
            <a:r>
              <a:rPr lang="en-US" sz="1200" dirty="0">
                <a:latin typeface="Arial" panose="020B0604020202020204" pitchFamily="34" charset="0"/>
                <a:cs typeface="Arial" panose="020B0604020202020204" pitchFamily="34" charset="0"/>
              </a:rPr>
              <a:t>For Example, if a cluster contains two records where the record of the set of measurements for John = {20, 170, 80} and Henry = {30, 160, 120}, then the arithmetic mean </a:t>
            </a:r>
            <a:r>
              <a:rPr lang="en-US" sz="1200" b="1" dirty="0" err="1">
                <a:latin typeface="Arial" panose="020B0604020202020204" pitchFamily="34" charset="0"/>
                <a:cs typeface="Arial" panose="020B0604020202020204" pitchFamily="34" charset="0"/>
              </a:rPr>
              <a:t>P</a:t>
            </a:r>
            <a:r>
              <a:rPr lang="en-US" sz="1200" b="1" baseline="-30000" dirty="0" err="1">
                <a:latin typeface="Arial" panose="020B0604020202020204" pitchFamily="34" charset="0"/>
                <a:cs typeface="Arial" panose="020B0604020202020204" pitchFamily="34" charset="0"/>
              </a:rPr>
              <a:t>mean</a:t>
            </a:r>
            <a:r>
              <a:rPr lang="en-US" sz="1200" b="1" baseline="-300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is represented as </a:t>
            </a:r>
            <a:r>
              <a:rPr lang="en-US" sz="1200" b="1" dirty="0" err="1">
                <a:latin typeface="Arial" panose="020B0604020202020204" pitchFamily="34" charset="0"/>
                <a:cs typeface="Arial" panose="020B0604020202020204" pitchFamily="34" charset="0"/>
              </a:rPr>
              <a:t>P</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Age</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Height</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Weight</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Age</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(20 + 30)/2, </a:t>
            </a:r>
            <a:r>
              <a:rPr lang="en-US" sz="1200" b="1" dirty="0" err="1">
                <a:latin typeface="Arial" panose="020B0604020202020204" pitchFamily="34" charset="0"/>
                <a:cs typeface="Arial" panose="020B0604020202020204" pitchFamily="34" charset="0"/>
              </a:rPr>
              <a:t>Height</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(170 + 160)/2 and </a:t>
            </a:r>
            <a:r>
              <a:rPr lang="en-US" sz="1200" b="1" dirty="0" err="1">
                <a:latin typeface="Arial" panose="020B0604020202020204" pitchFamily="34" charset="0"/>
                <a:cs typeface="Arial" panose="020B0604020202020204" pitchFamily="34" charset="0"/>
              </a:rPr>
              <a:t>Weight</a:t>
            </a:r>
            <a:r>
              <a:rPr lang="en-US" sz="1200" b="1" baseline="-30000" dirty="0" err="1">
                <a:latin typeface="Arial" panose="020B0604020202020204" pitchFamily="34" charset="0"/>
                <a:cs typeface="Arial" panose="020B0604020202020204" pitchFamily="34" charset="0"/>
              </a:rPr>
              <a:t>mean</a:t>
            </a:r>
            <a:r>
              <a:rPr lang="en-US" sz="1200" dirty="0">
                <a:latin typeface="Arial" panose="020B0604020202020204" pitchFamily="34" charset="0"/>
                <a:cs typeface="Arial" panose="020B0604020202020204" pitchFamily="34" charset="0"/>
              </a:rPr>
              <a:t>= (80 + 120)/2. </a:t>
            </a:r>
            <a:r>
              <a:rPr lang="en-US" sz="1200" b="1" u="sng" dirty="0">
                <a:latin typeface="Arial" panose="020B0604020202020204" pitchFamily="34" charset="0"/>
                <a:cs typeface="Arial" panose="020B0604020202020204" pitchFamily="34" charset="0"/>
              </a:rPr>
              <a:t>The arithmetic mean of this cluster = {25, 165, 100}</a:t>
            </a:r>
            <a:r>
              <a:rPr lang="en-US" sz="1200" dirty="0">
                <a:latin typeface="Arial" panose="020B0604020202020204" pitchFamily="34" charset="0"/>
                <a:cs typeface="Arial" panose="020B0604020202020204" pitchFamily="34" charset="0"/>
              </a:rPr>
              <a:t>. This new arithmetic mean becomes the </a:t>
            </a:r>
            <a:r>
              <a:rPr lang="en-US" sz="1200" u="sng" dirty="0">
                <a:latin typeface="Arial" panose="020B0604020202020204" pitchFamily="34" charset="0"/>
                <a:cs typeface="Arial" panose="020B0604020202020204" pitchFamily="34" charset="0"/>
              </a:rPr>
              <a:t>center of this new cluster</a:t>
            </a:r>
            <a:r>
              <a:rPr lang="en-US" sz="1200" dirty="0">
                <a:latin typeface="Arial" panose="020B0604020202020204" pitchFamily="34" charset="0"/>
                <a:cs typeface="Arial" panose="020B0604020202020204" pitchFamily="34" charset="0"/>
              </a:rPr>
              <a:t>. Following the same procedure, new </a:t>
            </a:r>
            <a:r>
              <a:rPr lang="en-US" sz="1200" b="1" dirty="0">
                <a:latin typeface="Arial" panose="020B0604020202020204" pitchFamily="34" charset="0"/>
                <a:cs typeface="Arial" panose="020B0604020202020204" pitchFamily="34" charset="0"/>
              </a:rPr>
              <a:t>cluster centers</a:t>
            </a:r>
            <a:r>
              <a:rPr lang="en-US" sz="1200" dirty="0">
                <a:latin typeface="Arial" panose="020B0604020202020204" pitchFamily="34" charset="0"/>
                <a:cs typeface="Arial" panose="020B0604020202020204" pitchFamily="34" charset="0"/>
              </a:rPr>
              <a:t> are formed for all the existing clusters.</a:t>
            </a:r>
          </a:p>
          <a:p>
            <a:pPr marL="0" indent="0">
              <a:spcBef>
                <a:spcPts val="300"/>
              </a:spcBef>
              <a:spcAft>
                <a:spcPts val="300"/>
              </a:spcAft>
              <a:buNone/>
            </a:pPr>
            <a:r>
              <a:rPr lang="en-US" sz="1200" dirty="0">
                <a:latin typeface="Arial" panose="020B0604020202020204" pitchFamily="34" charset="0"/>
                <a:cs typeface="Arial" panose="020B0604020202020204" pitchFamily="34" charset="0"/>
              </a:rPr>
              <a:t>7.        K-Means re-assigns each record in the dataset to </a:t>
            </a:r>
            <a:r>
              <a:rPr lang="en-US" sz="1200" b="1" u="sng" dirty="0">
                <a:latin typeface="Arial" panose="020B0604020202020204" pitchFamily="34" charset="0"/>
                <a:cs typeface="Arial" panose="020B0604020202020204" pitchFamily="34" charset="0"/>
              </a:rPr>
              <a:t>only one</a:t>
            </a:r>
            <a:r>
              <a:rPr lang="en-US" sz="1200" dirty="0">
                <a:latin typeface="Arial" panose="020B0604020202020204" pitchFamily="34" charset="0"/>
                <a:cs typeface="Arial" panose="020B0604020202020204" pitchFamily="34" charset="0"/>
              </a:rPr>
              <a:t> of the new clusters formed. A record or data point is</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assigned to the </a:t>
            </a:r>
            <a:r>
              <a:rPr lang="en-US" sz="1200" b="1" dirty="0">
                <a:latin typeface="Arial" panose="020B0604020202020204" pitchFamily="34" charset="0"/>
                <a:cs typeface="Arial" panose="020B0604020202020204" pitchFamily="34" charset="0"/>
              </a:rPr>
              <a:t>nearest cluster</a:t>
            </a:r>
            <a:r>
              <a:rPr lang="en-US" sz="1200" dirty="0">
                <a:latin typeface="Arial" panose="020B0604020202020204" pitchFamily="34" charset="0"/>
                <a:cs typeface="Arial" panose="020B0604020202020204" pitchFamily="34" charset="0"/>
              </a:rPr>
              <a:t> (the cluster which it is most similar to) using a measure of distance or similarity .</a:t>
            </a:r>
          </a:p>
          <a:p>
            <a:pPr marL="0" indent="0">
              <a:spcBef>
                <a:spcPts val="300"/>
              </a:spcBef>
              <a:spcAft>
                <a:spcPts val="300"/>
              </a:spcAft>
              <a:buNone/>
            </a:pPr>
            <a:r>
              <a:rPr lang="en-US" sz="1200" dirty="0">
                <a:latin typeface="Arial" panose="020B0604020202020204" pitchFamily="34" charset="0"/>
                <a:cs typeface="Arial" panose="020B0604020202020204" pitchFamily="34" charset="0"/>
              </a:rPr>
              <a:t>8.        The preceding steps are repeated until </a:t>
            </a:r>
            <a:r>
              <a:rPr lang="en-US" sz="1200" b="1" dirty="0">
                <a:latin typeface="Arial" panose="020B0604020202020204" pitchFamily="34" charset="0"/>
                <a:cs typeface="Arial" panose="020B0604020202020204" pitchFamily="34" charset="0"/>
              </a:rPr>
              <a:t>stable clusters</a:t>
            </a:r>
            <a:r>
              <a:rPr lang="en-US" sz="1200" dirty="0">
                <a:latin typeface="Arial" panose="020B0604020202020204" pitchFamily="34" charset="0"/>
                <a:cs typeface="Arial" panose="020B0604020202020204" pitchFamily="34" charset="0"/>
              </a:rPr>
              <a:t> are formed and the K-Means clustering procedure is completed.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Stable clusters are formed when new iterations or repetitions of the K-Means clustering algorithm does not create new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clusters as the cluster center or Arithmetic Mean of each cluster formed is the same as the old cluster center. There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are different techniques for determining when a stable cluster is formed or when the k-means clustering algorithm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           procedure is completed.</a:t>
            </a:r>
          </a:p>
        </p:txBody>
      </p:sp>
    </p:spTree>
    <p:extLst>
      <p:ext uri="{BB962C8B-B14F-4D97-AF65-F5344CB8AC3E}">
        <p14:creationId xmlns:p14="http://schemas.microsoft.com/office/powerpoint/2010/main" val="37506157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C36B-51B5-4EB7-B749-A1BC7B370055}"/>
              </a:ext>
            </a:extLst>
          </p:cNvPr>
          <p:cNvSpPr>
            <a:spLocks noGrp="1"/>
          </p:cNvSpPr>
          <p:nvPr>
            <p:ph type="title"/>
          </p:nvPr>
        </p:nvSpPr>
        <p:spPr>
          <a:xfrm>
            <a:off x="381000" y="441960"/>
            <a:ext cx="6664960" cy="639728"/>
          </a:xfrm>
        </p:spPr>
        <p:txBody>
          <a:bodyPr/>
          <a:lstStyle/>
          <a:p>
            <a:r>
              <a:rPr lang="en-US" dirty="0"/>
              <a:t>The Elbow Curve</a:t>
            </a:r>
          </a:p>
        </p:txBody>
      </p:sp>
      <p:pic>
        <p:nvPicPr>
          <p:cNvPr id="3" name="Picture 2">
            <a:extLst>
              <a:ext uri="{FF2B5EF4-FFF2-40B4-BE49-F238E27FC236}">
                <a16:creationId xmlns:a16="http://schemas.microsoft.com/office/drawing/2014/main" id="{EBABF2F6-B35D-423D-9DC3-261E6C961D00}"/>
              </a:ext>
            </a:extLst>
          </p:cNvPr>
          <p:cNvPicPr>
            <a:picLocks noChangeAspect="1"/>
          </p:cNvPicPr>
          <p:nvPr/>
        </p:nvPicPr>
        <p:blipFill>
          <a:blip r:embed="rId2"/>
          <a:stretch>
            <a:fillRect/>
          </a:stretch>
        </p:blipFill>
        <p:spPr>
          <a:xfrm>
            <a:off x="152400" y="1185262"/>
            <a:ext cx="8854440" cy="4331618"/>
          </a:xfrm>
          <a:prstGeom prst="rect">
            <a:avLst/>
          </a:prstGeom>
        </p:spPr>
      </p:pic>
    </p:spTree>
    <p:extLst>
      <p:ext uri="{BB962C8B-B14F-4D97-AF65-F5344CB8AC3E}">
        <p14:creationId xmlns:p14="http://schemas.microsoft.com/office/powerpoint/2010/main" val="23760910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Hierarchical Clustering</a:t>
            </a:r>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440506"/>
            <a:ext cx="5248770" cy="4170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830" y="1636986"/>
            <a:ext cx="3037115" cy="268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83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Hierarchical Clustering…Contd.</a:t>
            </a:r>
            <a:endParaRPr lang="en-US" dirty="0"/>
          </a:p>
        </p:txBody>
      </p:sp>
      <p:sp>
        <p:nvSpPr>
          <p:cNvPr id="2" name="Rectangle 1"/>
          <p:cNvSpPr/>
          <p:nvPr/>
        </p:nvSpPr>
        <p:spPr>
          <a:xfrm>
            <a:off x="152400" y="1340768"/>
            <a:ext cx="8656320" cy="579646"/>
          </a:xfrm>
          <a:prstGeom prst="rect">
            <a:avLst/>
          </a:prstGeom>
        </p:spPr>
        <p:txBody>
          <a:bodyPr wrap="square">
            <a:spAutoFit/>
          </a:bodyPr>
          <a:lstStyle/>
          <a:p>
            <a:pPr>
              <a:lnSpc>
                <a:spcPts val="1875"/>
              </a:lnSpc>
              <a:spcBef>
                <a:spcPts val="1500"/>
              </a:spcBef>
              <a:spcAft>
                <a:spcPts val="750"/>
              </a:spcAft>
            </a:pPr>
            <a:r>
              <a:rPr lang="en-US" dirty="0">
                <a:latin typeface="Arial" panose="020B0604020202020204" pitchFamily="34" charset="0"/>
                <a:ea typeface="Times New Roman" panose="02020603050405020304" pitchFamily="18" charset="0"/>
                <a:cs typeface="Arial" panose="020B0604020202020204" pitchFamily="34" charset="0"/>
              </a:rPr>
              <a:t>Assume that there are have 6 objects namely A, B, C, D, E and F and  each object have two measured features X1 and X2.</a:t>
            </a: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6" name="object 4"/>
          <p:cNvSpPr/>
          <p:nvPr/>
        </p:nvSpPr>
        <p:spPr>
          <a:xfrm>
            <a:off x="152397" y="2274654"/>
            <a:ext cx="2310765" cy="1416611"/>
          </a:xfrm>
          <a:prstGeom prst="rect">
            <a:avLst/>
          </a:prstGeom>
          <a:blipFill>
            <a:blip r:embed="rId3" cstate="print"/>
            <a:stretch>
              <a:fillRect/>
            </a:stretch>
          </a:blipFill>
        </p:spPr>
        <p:txBody>
          <a:bodyPr wrap="square" lIns="0" tIns="0" rIns="0" bIns="0" rtlCol="0"/>
          <a:lstStyle/>
          <a:p>
            <a:endParaRPr lang="en-US"/>
          </a:p>
        </p:txBody>
      </p:sp>
      <p:sp>
        <p:nvSpPr>
          <p:cNvPr id="3" name="Rectangle 1"/>
          <p:cNvSpPr>
            <a:spLocks noChangeArrowheads="1"/>
          </p:cNvSpPr>
          <p:nvPr/>
        </p:nvSpPr>
        <p:spPr bwMode="auto">
          <a:xfrm>
            <a:off x="2463162" y="1920414"/>
            <a:ext cx="6345555"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tabLst>
                <a:tab pos="2809875" algn="l"/>
              </a:tabLst>
              <a:defRPr>
                <a:solidFill>
                  <a:schemeClr val="tx1"/>
                </a:solidFill>
                <a:latin typeface="Arial" panose="020B0604020202020204" pitchFamily="34" charset="0"/>
              </a:defRPr>
            </a:lvl1pPr>
            <a:lvl2pPr marL="457200" eaLnBrk="0" fontAlgn="base">
              <a:spcBef>
                <a:spcPct val="0"/>
              </a:spcBef>
              <a:spcAft>
                <a:spcPct val="0"/>
              </a:spcAft>
              <a:tabLst>
                <a:tab pos="2809875" algn="l"/>
              </a:tabLst>
              <a:defRPr>
                <a:solidFill>
                  <a:schemeClr val="tx1"/>
                </a:solidFill>
                <a:latin typeface="Arial" panose="020B0604020202020204" pitchFamily="34" charset="0"/>
              </a:defRPr>
            </a:lvl2pPr>
            <a:lvl3pPr marL="914400" eaLnBrk="0" fontAlgn="base">
              <a:spcBef>
                <a:spcPct val="0"/>
              </a:spcBef>
              <a:spcAft>
                <a:spcPct val="0"/>
              </a:spcAft>
              <a:tabLst>
                <a:tab pos="2809875" algn="l"/>
              </a:tabLst>
              <a:defRPr>
                <a:solidFill>
                  <a:schemeClr val="tx1"/>
                </a:solidFill>
                <a:latin typeface="Arial" panose="020B0604020202020204" pitchFamily="34" charset="0"/>
              </a:defRPr>
            </a:lvl3pPr>
            <a:lvl4pPr marL="1371600" eaLnBrk="0" fontAlgn="base">
              <a:spcBef>
                <a:spcPct val="0"/>
              </a:spcBef>
              <a:spcAft>
                <a:spcPct val="0"/>
              </a:spcAft>
              <a:tabLst>
                <a:tab pos="2809875" algn="l"/>
              </a:tabLst>
              <a:defRPr>
                <a:solidFill>
                  <a:schemeClr val="tx1"/>
                </a:solidFill>
                <a:latin typeface="Arial" panose="020B0604020202020204" pitchFamily="34" charset="0"/>
              </a:defRPr>
            </a:lvl4pPr>
            <a:lvl5pPr marL="1828800" eaLnBrk="0" fontAlgn="base">
              <a:spcBef>
                <a:spcPct val="0"/>
              </a:spcBef>
              <a:spcAft>
                <a:spcPct val="0"/>
              </a:spcAft>
              <a:tabLst>
                <a:tab pos="2809875" algn="l"/>
              </a:tabLst>
              <a:defRPr>
                <a:solidFill>
                  <a:schemeClr val="tx1"/>
                </a:solidFill>
                <a:latin typeface="Arial" panose="020B0604020202020204" pitchFamily="34" charset="0"/>
              </a:defRPr>
            </a:lvl5pPr>
            <a:lvl6pPr marL="2286000" eaLnBrk="0" fontAlgn="base">
              <a:spcBef>
                <a:spcPct val="0"/>
              </a:spcBef>
              <a:spcAft>
                <a:spcPct val="0"/>
              </a:spcAft>
              <a:tabLst>
                <a:tab pos="2809875" algn="l"/>
              </a:tabLst>
              <a:defRPr>
                <a:solidFill>
                  <a:schemeClr val="tx1"/>
                </a:solidFill>
                <a:latin typeface="Arial" panose="020B0604020202020204" pitchFamily="34" charset="0"/>
              </a:defRPr>
            </a:lvl6pPr>
            <a:lvl7pPr marL="2743200" eaLnBrk="0" fontAlgn="base">
              <a:spcBef>
                <a:spcPct val="0"/>
              </a:spcBef>
              <a:spcAft>
                <a:spcPct val="0"/>
              </a:spcAft>
              <a:tabLst>
                <a:tab pos="2809875" algn="l"/>
              </a:tabLst>
              <a:defRPr>
                <a:solidFill>
                  <a:schemeClr val="tx1"/>
                </a:solidFill>
                <a:latin typeface="Arial" panose="020B0604020202020204" pitchFamily="34" charset="0"/>
              </a:defRPr>
            </a:lvl7pPr>
            <a:lvl8pPr marL="3200400" eaLnBrk="0" fontAlgn="base">
              <a:spcBef>
                <a:spcPct val="0"/>
              </a:spcBef>
              <a:spcAft>
                <a:spcPct val="0"/>
              </a:spcAft>
              <a:tabLst>
                <a:tab pos="2809875" algn="l"/>
              </a:tabLst>
              <a:defRPr>
                <a:solidFill>
                  <a:schemeClr val="tx1"/>
                </a:solidFill>
                <a:latin typeface="Arial" panose="020B0604020202020204" pitchFamily="34" charset="0"/>
              </a:defRPr>
            </a:lvl8pPr>
            <a:lvl9pPr marL="3657600" eaLnBrk="0" fontAlgn="base">
              <a:spcBef>
                <a:spcPct val="0"/>
              </a:spcBef>
              <a:spcAft>
                <a:spcPct val="0"/>
              </a:spcAft>
              <a:tabLst>
                <a:tab pos="2809875"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809875" algn="l"/>
              </a:tabLst>
            </a:pPr>
            <a:r>
              <a:rPr kumimoji="0" lang="en-US" altLang="en-US" sz="1600" b="0" i="0" u="none" strike="noStrike" cap="none" normalizeH="0" baseline="0" dirty="0">
                <a:ln>
                  <a:noFill/>
                </a:ln>
                <a:effectLst/>
                <a:ea typeface="Times New Roman" panose="02020603050405020304" pitchFamily="18" charset="0"/>
                <a:cs typeface="Arial" panose="020B0604020202020204" pitchFamily="34" charset="0"/>
              </a:rPr>
              <a:t>Use Euclidean distance to compute the distance between objects.</a:t>
            </a:r>
            <a:endParaRPr kumimoji="0" lang="en-US" altLang="en-US" sz="1600" b="0" i="0" u="none" strike="noStrike" cap="none" normalizeH="0" baseline="0" dirty="0">
              <a:ln>
                <a:noFill/>
              </a:ln>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09875" algn="l"/>
              </a:tabLst>
            </a:pPr>
            <a:r>
              <a:rPr kumimoji="0" lang="en-US" altLang="en-US" sz="1600" b="0" i="1" u="none" strike="noStrike" cap="none" normalizeH="0" baseline="0" dirty="0" err="1">
                <a:ln>
                  <a:noFill/>
                </a:ln>
                <a:effectLst/>
                <a:ea typeface="Times New Roman" panose="02020603050405020304" pitchFamily="18" charset="0"/>
                <a:cs typeface="Arial" panose="020B0604020202020204" pitchFamily="34" charset="0"/>
              </a:rPr>
              <a:t>dist</a:t>
            </a:r>
            <a:r>
              <a:rPr kumimoji="0" lang="en-US" altLang="en-US" sz="1600" b="0" i="1" u="none" strike="noStrike" cap="none" normalizeH="0" baseline="0" dirty="0">
                <a:ln>
                  <a:noFill/>
                </a:ln>
                <a:effectLst/>
                <a:ea typeface="Times New Roman" panose="02020603050405020304" pitchFamily="18" charset="0"/>
                <a:cs typeface="Arial" panose="020B0604020202020204" pitchFamily="34" charset="0"/>
              </a:rPr>
              <a:t> ((x, y), (a, b)) = √(x - a)² + (y - b)²</a:t>
            </a:r>
            <a:endParaRPr kumimoji="0" lang="en-US" altLang="en-US" sz="1600" b="0" i="0" u="none" strike="noStrike" cap="none" normalizeH="0" baseline="0" dirty="0">
              <a:ln>
                <a:noFill/>
              </a:ln>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09875" algn="l"/>
              </a:tabLst>
            </a:pPr>
            <a:r>
              <a:rPr kumimoji="0" lang="en-US" altLang="en-US" sz="1600" b="0" i="0" u="none" strike="noStrike" cap="none" normalizeH="0" baseline="0" dirty="0">
                <a:ln>
                  <a:noFill/>
                </a:ln>
                <a:effectLst/>
                <a:ea typeface="Times New Roman" panose="02020603050405020304" pitchFamily="18" charset="0"/>
                <a:cs typeface="Arial" panose="020B0604020202020204" pitchFamily="34" charset="0"/>
              </a:rPr>
              <a:t>Example,</a:t>
            </a:r>
            <a:endParaRPr kumimoji="0" lang="en-US" altLang="en-US" sz="1600" b="0" i="0" u="none" strike="noStrike" cap="none" normalizeH="0" baseline="0" dirty="0">
              <a:ln>
                <a:noFill/>
              </a:ln>
              <a:effectLst/>
              <a:cs typeface="Arial" panose="020B0604020202020204" pitchFamily="34" charset="0"/>
            </a:endParaRPr>
          </a:p>
          <a:p>
            <a:pPr algn="just"/>
            <a:r>
              <a:rPr kumimoji="0" lang="en-US" altLang="en-US" sz="1600" b="0" i="0" u="none" strike="noStrike" cap="none" normalizeH="0" baseline="0" dirty="0">
                <a:ln>
                  <a:noFill/>
                </a:ln>
                <a:effectLst/>
                <a:ea typeface="Times New Roman" panose="02020603050405020304" pitchFamily="18" charset="0"/>
                <a:cs typeface="Arial" panose="020B0604020202020204" pitchFamily="34" charset="0"/>
              </a:rPr>
              <a:t>Distance between object A = (1, 1) and B = (1.5, 1.5) can be computed </a:t>
            </a:r>
            <a:r>
              <a:rPr lang="en-US" altLang="en-US" sz="1600" i="1" dirty="0" err="1">
                <a:ea typeface="Times New Roman" panose="02020603050405020304" pitchFamily="18" charset="0"/>
                <a:cs typeface="Arial" panose="020B0604020202020204" pitchFamily="34" charset="0"/>
              </a:rPr>
              <a:t>dist</a:t>
            </a:r>
            <a:r>
              <a:rPr lang="en-US" altLang="en-US" sz="1600" i="1" dirty="0">
                <a:ea typeface="Times New Roman" panose="02020603050405020304" pitchFamily="18" charset="0"/>
                <a:cs typeface="Arial" panose="020B0604020202020204" pitchFamily="34" charset="0"/>
              </a:rPr>
              <a:t> ((1, 1), (1.5,1.5 )) = √(1 – 1.5)² + (1 – 1.5)²</a:t>
            </a:r>
            <a:endParaRPr lang="en-US" altLang="en-US" sz="1600" dirty="0">
              <a:cs typeface="Arial" panose="020B0604020202020204" pitchFamily="34" charset="0"/>
            </a:endParaRPr>
          </a:p>
          <a:p>
            <a:pPr algn="just"/>
            <a:r>
              <a:rPr lang="en-US" sz="1600" dirty="0">
                <a:ea typeface="Times New Roman" panose="02020603050405020304" pitchFamily="18" charset="0"/>
                <a:cs typeface="Arial" panose="020B0604020202020204" pitchFamily="34" charset="0"/>
              </a:rPr>
              <a:t>Similarly, when we calculate the distance for other objects, will get the below matrix</a:t>
            </a:r>
            <a:endParaRPr lang="en-US" sz="16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09875" algn="l"/>
              </a:tabLst>
            </a:pPr>
            <a:endParaRPr kumimoji="0" lang="en-US" altLang="en-US" sz="1200" b="0" i="0" u="none" strike="noStrike" cap="none" normalizeH="0" baseline="0" dirty="0">
              <a:ln>
                <a:noFill/>
              </a:ln>
              <a:effectLst/>
              <a:cs typeface="Arial" panose="020B0604020202020204" pitchFamily="34" charset="0"/>
            </a:endParaRPr>
          </a:p>
        </p:txBody>
      </p:sp>
      <p:sp>
        <p:nvSpPr>
          <p:cNvPr id="9" name="object 4"/>
          <p:cNvSpPr/>
          <p:nvPr/>
        </p:nvSpPr>
        <p:spPr>
          <a:xfrm>
            <a:off x="4185283" y="3536730"/>
            <a:ext cx="3998597" cy="1927756"/>
          </a:xfrm>
          <a:prstGeom prst="rect">
            <a:avLst/>
          </a:prstGeom>
          <a:blipFill>
            <a:blip r:embed="rId4"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506086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Hierarchical Clustering…Contd.</a:t>
            </a:r>
            <a:endParaRPr lang="en-US" dirty="0"/>
          </a:p>
        </p:txBody>
      </p:sp>
      <p:sp>
        <p:nvSpPr>
          <p:cNvPr id="2" name="Rectangle 1"/>
          <p:cNvSpPr/>
          <p:nvPr/>
        </p:nvSpPr>
        <p:spPr>
          <a:xfrm>
            <a:off x="276225" y="1340768"/>
            <a:ext cx="8382000" cy="1965153"/>
          </a:xfrm>
          <a:prstGeom prst="rect">
            <a:avLst/>
          </a:prstGeom>
        </p:spPr>
        <p:txBody>
          <a:bodyPr wrap="square">
            <a:spAutoFit/>
          </a:bodyPr>
          <a:lstStyle/>
          <a:p>
            <a:pPr algn="just">
              <a:lnSpc>
                <a:spcPts val="1875"/>
              </a:lnSpc>
              <a:spcBef>
                <a:spcPts val="1500"/>
              </a:spcBef>
              <a:spcAft>
                <a:spcPts val="750"/>
              </a:spcAft>
            </a:pPr>
            <a:r>
              <a:rPr lang="en-US" sz="1600" dirty="0">
                <a:latin typeface="Arial" panose="020B0604020202020204" pitchFamily="34" charset="0"/>
                <a:ea typeface="Times New Roman" panose="02020603050405020304" pitchFamily="18" charset="0"/>
                <a:cs typeface="Arial" panose="020B0604020202020204" pitchFamily="34" charset="0"/>
              </a:rPr>
              <a:t>Further to group different groups following step is followed </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tabLst>
                <a:tab pos="457200" algn="l"/>
              </a:tabLst>
            </a:pPr>
            <a:r>
              <a:rPr lang="en-US" sz="1600" kern="1200" dirty="0">
                <a:latin typeface="Arial" panose="020B0604020202020204" pitchFamily="34" charset="0"/>
                <a:ea typeface="Times New Roman" panose="02020603050405020304" pitchFamily="18" charset="0"/>
                <a:cs typeface="Arial" panose="020B0604020202020204" pitchFamily="34" charset="0"/>
              </a:rPr>
              <a:t>In each step of the iteration, find the closest pair</a:t>
            </a:r>
            <a:r>
              <a:rPr lang="en-US" sz="1600" kern="1200" spc="-185" dirty="0">
                <a:latin typeface="Arial" panose="020B0604020202020204" pitchFamily="34" charset="0"/>
                <a:ea typeface="Times New Roman" panose="02020603050405020304" pitchFamily="18" charset="0"/>
                <a:cs typeface="Arial" panose="020B0604020202020204" pitchFamily="34" charset="0"/>
              </a:rPr>
              <a:t> </a:t>
            </a:r>
            <a:r>
              <a:rPr lang="en-US" sz="1600" kern="1200" dirty="0">
                <a:latin typeface="Arial" panose="020B0604020202020204" pitchFamily="34" charset="0"/>
                <a:ea typeface="Times New Roman" panose="02020603050405020304" pitchFamily="18" charset="0"/>
                <a:cs typeface="Arial" panose="020B0604020202020204" pitchFamily="34" charset="0"/>
              </a:rPr>
              <a:t>clusters.</a:t>
            </a:r>
            <a:endParaRPr lang="en-US" sz="1600" dirty="0">
              <a:latin typeface="Arial" panose="020B0604020202020204" pitchFamily="34" charset="0"/>
              <a:cs typeface="Arial" panose="020B0604020202020204" pitchFamily="34" charset="0"/>
            </a:endParaRPr>
          </a:p>
          <a:p>
            <a:pPr marL="342900" lvl="0" indent="-342900">
              <a:lnSpc>
                <a:spcPct val="110000"/>
              </a:lnSpc>
              <a:buFont typeface="Symbol" panose="05050102010706020507" pitchFamily="18" charset="2"/>
              <a:buChar char=""/>
              <a:tabLst>
                <a:tab pos="457200" algn="l"/>
              </a:tabLst>
            </a:pPr>
            <a:r>
              <a:rPr lang="en-US" sz="1600" kern="1200" spc="-5" dirty="0">
                <a:latin typeface="Arial" panose="020B0604020202020204" pitchFamily="34" charset="0"/>
                <a:ea typeface="Times New Roman" panose="02020603050405020304" pitchFamily="18" charset="0"/>
                <a:cs typeface="Arial" panose="020B0604020202020204" pitchFamily="34" charset="0"/>
              </a:rPr>
              <a:t>In </a:t>
            </a:r>
            <a:r>
              <a:rPr lang="en-US" sz="1600" kern="1200" dirty="0">
                <a:latin typeface="Arial" panose="020B0604020202020204" pitchFamily="34" charset="0"/>
                <a:ea typeface="Times New Roman" panose="02020603050405020304" pitchFamily="18" charset="0"/>
                <a:cs typeface="Arial" panose="020B0604020202020204" pitchFamily="34" charset="0"/>
              </a:rPr>
              <a:t>this case, the closest cluster </a:t>
            </a:r>
            <a:r>
              <a:rPr lang="en-US" sz="1600" kern="1200" spc="-5" dirty="0">
                <a:latin typeface="Arial" panose="020B0604020202020204" pitchFamily="34" charset="0"/>
                <a:ea typeface="Times New Roman" panose="02020603050405020304" pitchFamily="18" charset="0"/>
                <a:cs typeface="Arial" panose="020B0604020202020204" pitchFamily="34" charset="0"/>
              </a:rPr>
              <a:t>is </a:t>
            </a:r>
            <a:r>
              <a:rPr lang="en-US" sz="1600" kern="1200" dirty="0">
                <a:latin typeface="Arial" panose="020B0604020202020204" pitchFamily="34" charset="0"/>
                <a:ea typeface="Times New Roman" panose="02020603050405020304" pitchFamily="18" charset="0"/>
                <a:cs typeface="Arial" panose="020B0604020202020204" pitchFamily="34" charset="0"/>
              </a:rPr>
              <a:t>between cluster F and D with </a:t>
            </a:r>
            <a:r>
              <a:rPr lang="en-US" sz="1600" kern="1200" spc="-5" dirty="0">
                <a:latin typeface="Arial" panose="020B0604020202020204" pitchFamily="34" charset="0"/>
                <a:ea typeface="Times New Roman" panose="02020603050405020304" pitchFamily="18" charset="0"/>
                <a:cs typeface="Arial" panose="020B0604020202020204" pitchFamily="34" charset="0"/>
              </a:rPr>
              <a:t>shortest </a:t>
            </a:r>
            <a:r>
              <a:rPr lang="en-US" sz="1600" kern="1200" spc="545" dirty="0">
                <a:latin typeface="Arial" panose="020B0604020202020204" pitchFamily="34" charset="0"/>
                <a:ea typeface="Times New Roman" panose="02020603050405020304" pitchFamily="18" charset="0"/>
                <a:cs typeface="Arial" panose="020B0604020202020204" pitchFamily="34" charset="0"/>
              </a:rPr>
              <a:t> </a:t>
            </a:r>
            <a:r>
              <a:rPr lang="en-US" sz="1600" kern="1200" dirty="0">
                <a:latin typeface="Arial" panose="020B0604020202020204" pitchFamily="34" charset="0"/>
                <a:ea typeface="Times New Roman" panose="02020603050405020304" pitchFamily="18" charset="0"/>
                <a:cs typeface="Arial" panose="020B0604020202020204" pitchFamily="34" charset="0"/>
              </a:rPr>
              <a:t>distance of</a:t>
            </a:r>
            <a:r>
              <a:rPr lang="en-US" sz="1600" kern="1200" spc="-110" dirty="0">
                <a:latin typeface="Arial" panose="020B0604020202020204" pitchFamily="34" charset="0"/>
                <a:ea typeface="Times New Roman" panose="02020603050405020304" pitchFamily="18" charset="0"/>
                <a:cs typeface="Arial" panose="020B0604020202020204" pitchFamily="34" charset="0"/>
              </a:rPr>
              <a:t> </a:t>
            </a:r>
            <a:r>
              <a:rPr lang="en-US" sz="1600" kern="1200" spc="-5" dirty="0">
                <a:latin typeface="Arial" panose="020B0604020202020204" pitchFamily="34" charset="0"/>
                <a:ea typeface="Times New Roman" panose="02020603050405020304" pitchFamily="18" charset="0"/>
                <a:cs typeface="Arial" panose="020B0604020202020204" pitchFamily="34" charset="0"/>
              </a:rPr>
              <a:t>0.5.</a:t>
            </a:r>
            <a:endParaRPr lang="en-US" sz="1600" dirty="0">
              <a:latin typeface="Arial" panose="020B0604020202020204" pitchFamily="34" charset="0"/>
              <a:cs typeface="Arial" panose="020B0604020202020204" pitchFamily="34" charset="0"/>
            </a:endParaRPr>
          </a:p>
          <a:p>
            <a:pPr marL="342900" lvl="0" indent="-342900">
              <a:buFont typeface="Symbol" panose="05050102010706020507" pitchFamily="18" charset="2"/>
              <a:buChar char=""/>
              <a:tabLst>
                <a:tab pos="457200" algn="l"/>
              </a:tabLst>
            </a:pPr>
            <a:r>
              <a:rPr lang="en-US" sz="1600" kern="1200" dirty="0">
                <a:latin typeface="Arial" panose="020B0604020202020204" pitchFamily="34" charset="0"/>
                <a:ea typeface="Times New Roman" panose="02020603050405020304" pitchFamily="18" charset="0"/>
                <a:cs typeface="Arial" panose="020B0604020202020204" pitchFamily="34" charset="0"/>
              </a:rPr>
              <a:t>So we can group cluster D and F into cluster (D,</a:t>
            </a:r>
            <a:r>
              <a:rPr lang="en-US" sz="1600" kern="1200" spc="-195" dirty="0">
                <a:latin typeface="Arial" panose="020B0604020202020204" pitchFamily="34" charset="0"/>
                <a:ea typeface="Times New Roman" panose="02020603050405020304" pitchFamily="18" charset="0"/>
                <a:cs typeface="Arial" panose="020B0604020202020204" pitchFamily="34" charset="0"/>
              </a:rPr>
              <a:t> </a:t>
            </a:r>
            <a:r>
              <a:rPr lang="en-US" sz="1600" kern="1200" dirty="0">
                <a:latin typeface="Arial" panose="020B0604020202020204" pitchFamily="34" charset="0"/>
                <a:ea typeface="Times New Roman" panose="02020603050405020304" pitchFamily="18" charset="0"/>
                <a:cs typeface="Arial" panose="020B0604020202020204" pitchFamily="34" charset="0"/>
              </a:rPr>
              <a:t>F).</a:t>
            </a:r>
            <a:endParaRPr lang="en-US" sz="1600" dirty="0">
              <a:latin typeface="Arial" panose="020B0604020202020204" pitchFamily="34" charset="0"/>
              <a:cs typeface="Arial" panose="020B0604020202020204" pitchFamily="34" charset="0"/>
            </a:endParaRPr>
          </a:p>
          <a:p>
            <a:r>
              <a:rPr lang="en-US" sz="1600" kern="1200" dirty="0">
                <a:latin typeface="Arial" panose="020B0604020202020204" pitchFamily="34" charset="0"/>
                <a:ea typeface="Times New Roman" panose="02020603050405020304" pitchFamily="18" charset="0"/>
                <a:cs typeface="Arial" panose="020B0604020202020204" pitchFamily="34" charset="0"/>
              </a:rPr>
              <a:t>(D,F) is the first cluster formed . Then update the distance matrix as shown</a:t>
            </a:r>
            <a:r>
              <a:rPr lang="en-US" sz="1600" kern="1200" spc="-175" dirty="0">
                <a:latin typeface="Arial" panose="020B0604020202020204" pitchFamily="34" charset="0"/>
                <a:ea typeface="Times New Roman" panose="02020603050405020304" pitchFamily="18" charset="0"/>
                <a:cs typeface="Arial" panose="020B0604020202020204" pitchFamily="34" charset="0"/>
              </a:rPr>
              <a:t> </a:t>
            </a:r>
            <a:r>
              <a:rPr lang="en-US" sz="1600" kern="1200" spc="-15" dirty="0">
                <a:latin typeface="Arial" panose="020B0604020202020204" pitchFamily="34" charset="0"/>
                <a:ea typeface="Times New Roman" panose="02020603050405020304" pitchFamily="18" charset="0"/>
                <a:cs typeface="Arial" panose="020B0604020202020204" pitchFamily="34" charset="0"/>
              </a:rPr>
              <a:t>below , based on the newly formed cluster .</a:t>
            </a:r>
            <a:endParaRPr lang="en-US" sz="1600"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276225" y="3404835"/>
            <a:ext cx="432625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tabLst>
                <a:tab pos="5267325" algn="l"/>
              </a:tabLst>
              <a:defRPr>
                <a:solidFill>
                  <a:schemeClr val="tx1"/>
                </a:solidFill>
                <a:latin typeface="Arial" panose="020B0604020202020204" pitchFamily="34" charset="0"/>
              </a:defRPr>
            </a:lvl1pPr>
            <a:lvl2pPr marL="457200" eaLnBrk="0" fontAlgn="base">
              <a:spcBef>
                <a:spcPct val="0"/>
              </a:spcBef>
              <a:spcAft>
                <a:spcPct val="0"/>
              </a:spcAft>
              <a:tabLst>
                <a:tab pos="5267325" algn="l"/>
              </a:tabLst>
              <a:defRPr>
                <a:solidFill>
                  <a:schemeClr val="tx1"/>
                </a:solidFill>
                <a:latin typeface="Arial" panose="020B0604020202020204" pitchFamily="34" charset="0"/>
              </a:defRPr>
            </a:lvl2pPr>
            <a:lvl3pPr marL="914400" eaLnBrk="0" fontAlgn="base">
              <a:spcBef>
                <a:spcPct val="0"/>
              </a:spcBef>
              <a:spcAft>
                <a:spcPct val="0"/>
              </a:spcAft>
              <a:tabLst>
                <a:tab pos="5267325" algn="l"/>
              </a:tabLst>
              <a:defRPr>
                <a:solidFill>
                  <a:schemeClr val="tx1"/>
                </a:solidFill>
                <a:latin typeface="Arial" panose="020B0604020202020204" pitchFamily="34" charset="0"/>
              </a:defRPr>
            </a:lvl3pPr>
            <a:lvl4pPr marL="1371600" eaLnBrk="0" fontAlgn="base">
              <a:spcBef>
                <a:spcPct val="0"/>
              </a:spcBef>
              <a:spcAft>
                <a:spcPct val="0"/>
              </a:spcAft>
              <a:tabLst>
                <a:tab pos="5267325" algn="l"/>
              </a:tabLst>
              <a:defRPr>
                <a:solidFill>
                  <a:schemeClr val="tx1"/>
                </a:solidFill>
                <a:latin typeface="Arial" panose="020B0604020202020204" pitchFamily="34" charset="0"/>
              </a:defRPr>
            </a:lvl4pPr>
            <a:lvl5pPr marL="1828800" eaLnBrk="0" fontAlgn="base">
              <a:spcBef>
                <a:spcPct val="0"/>
              </a:spcBef>
              <a:spcAft>
                <a:spcPct val="0"/>
              </a:spcAft>
              <a:tabLst>
                <a:tab pos="5267325" algn="l"/>
              </a:tabLst>
              <a:defRPr>
                <a:solidFill>
                  <a:schemeClr val="tx1"/>
                </a:solidFill>
                <a:latin typeface="Arial" panose="020B0604020202020204" pitchFamily="34" charset="0"/>
              </a:defRPr>
            </a:lvl5pPr>
            <a:lvl6pPr marL="2286000" eaLnBrk="0" fontAlgn="base">
              <a:spcBef>
                <a:spcPct val="0"/>
              </a:spcBef>
              <a:spcAft>
                <a:spcPct val="0"/>
              </a:spcAft>
              <a:tabLst>
                <a:tab pos="5267325" algn="l"/>
              </a:tabLst>
              <a:defRPr>
                <a:solidFill>
                  <a:schemeClr val="tx1"/>
                </a:solidFill>
                <a:latin typeface="Arial" panose="020B0604020202020204" pitchFamily="34" charset="0"/>
              </a:defRPr>
            </a:lvl6pPr>
            <a:lvl7pPr marL="2743200" eaLnBrk="0" fontAlgn="base">
              <a:spcBef>
                <a:spcPct val="0"/>
              </a:spcBef>
              <a:spcAft>
                <a:spcPct val="0"/>
              </a:spcAft>
              <a:tabLst>
                <a:tab pos="5267325" algn="l"/>
              </a:tabLst>
              <a:defRPr>
                <a:solidFill>
                  <a:schemeClr val="tx1"/>
                </a:solidFill>
                <a:latin typeface="Arial" panose="020B0604020202020204" pitchFamily="34" charset="0"/>
              </a:defRPr>
            </a:lvl7pPr>
            <a:lvl8pPr marL="3200400" eaLnBrk="0" fontAlgn="base">
              <a:spcBef>
                <a:spcPct val="0"/>
              </a:spcBef>
              <a:spcAft>
                <a:spcPct val="0"/>
              </a:spcAft>
              <a:tabLst>
                <a:tab pos="5267325" algn="l"/>
              </a:tabLst>
              <a:defRPr>
                <a:solidFill>
                  <a:schemeClr val="tx1"/>
                </a:solidFill>
                <a:latin typeface="Arial" panose="020B0604020202020204" pitchFamily="34" charset="0"/>
              </a:defRPr>
            </a:lvl8pPr>
            <a:lvl9pPr marL="3657600" eaLnBrk="0" fontAlgn="base">
              <a:spcBef>
                <a:spcPct val="0"/>
              </a:spcBef>
              <a:spcAft>
                <a:spcPct val="0"/>
              </a:spcAft>
              <a:tabLst>
                <a:tab pos="52673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267325" algn="l"/>
              </a:tabLst>
            </a:pPr>
            <a:r>
              <a:rPr kumimoji="0" lang="en-US" altLang="en-US"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Distance between cluster (D,F) with other groups are found in below process and reflected in below matrix</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267325" algn="l"/>
              </a:tabLst>
            </a:pPr>
            <a:r>
              <a:rPr kumimoji="0" lang="en-US" altLang="en-US"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Use the input distance matrix to  calculate distance between cluster C  and cluster (D, F).</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267325" algn="l"/>
              </a:tabLst>
            </a:pPr>
            <a:r>
              <a:rPr kumimoji="0" lang="en-US" altLang="en-US"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 The above distance equation is further explained as follows</a:t>
            </a:r>
            <a:endParaRPr kumimoji="0" lang="en-US" altLang="en-US" b="0" i="0" u="none" strike="noStrike" cap="none" normalizeH="0" baseline="0" dirty="0">
              <a:ln>
                <a:noFill/>
              </a:ln>
              <a:solidFill>
                <a:schemeClr val="tx1"/>
              </a:solidFill>
              <a:effectLst/>
              <a:cs typeface="Arial" panose="020B0604020202020204" pitchFamily="34" charset="0"/>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4735830" y="3884359"/>
            <a:ext cx="3238500" cy="1828800"/>
          </a:xfrm>
          <a:prstGeom prst="rect">
            <a:avLst/>
          </a:prstGeom>
          <a:noFill/>
          <a:ln>
            <a:noFill/>
          </a:ln>
        </p:spPr>
      </p:pic>
    </p:spTree>
    <p:extLst>
      <p:ext uri="{BB962C8B-B14F-4D97-AF65-F5344CB8AC3E}">
        <p14:creationId xmlns:p14="http://schemas.microsoft.com/office/powerpoint/2010/main" val="83826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463291"/>
            <a:ext cx="6881689" cy="685448"/>
          </a:xfrm>
        </p:spPr>
        <p:txBody>
          <a:bodyPr>
            <a:normAutofit/>
          </a:bodyPr>
          <a:lstStyle/>
          <a:p>
            <a:r>
              <a:rPr lang="en-US" dirty="0">
                <a:latin typeface="Arial" charset="0"/>
                <a:cs typeface="Arial" charset="0"/>
              </a:rPr>
              <a:t>Unsupervised Learning</a:t>
            </a:r>
            <a:endParaRPr lang="en-US" dirty="0"/>
          </a:p>
        </p:txBody>
      </p:sp>
      <p:sp>
        <p:nvSpPr>
          <p:cNvPr id="6" name="Content Placeholder 6"/>
          <p:cNvSpPr>
            <a:spLocks noGrp="1"/>
          </p:cNvSpPr>
          <p:nvPr>
            <p:ph sz="quarter" idx="4294967295"/>
          </p:nvPr>
        </p:nvSpPr>
        <p:spPr>
          <a:xfrm>
            <a:off x="0" y="1484313"/>
            <a:ext cx="8424863" cy="4824412"/>
          </a:xfrm>
          <a:prstGeom prst="rect">
            <a:avLst/>
          </a:prstGeom>
        </p:spPr>
        <p:txBody>
          <a:bodyPr/>
          <a:lstStyle/>
          <a:p>
            <a:pPr eaLnBrk="1" hangingPunct="1">
              <a:buFont typeface="Arial" charset="0"/>
              <a:buNone/>
            </a:pPr>
            <a:r>
              <a:rPr lang="en-US" sz="1600" dirty="0">
                <a:latin typeface="Arial" charset="0"/>
                <a:cs typeface="Arial" charset="0"/>
              </a:rPr>
              <a:t>					</a:t>
            </a:r>
            <a:r>
              <a:rPr lang="en-US" sz="1600" b="1" dirty="0">
                <a:latin typeface="Arial" charset="0"/>
                <a:cs typeface="Arial" charset="0"/>
              </a:rPr>
              <a:t>Fashion House Customer Groups For Promo</a:t>
            </a:r>
          </a:p>
        </p:txBody>
      </p:sp>
      <p:pic>
        <p:nvPicPr>
          <p:cNvPr id="7" name="Picture 2"/>
          <p:cNvPicPr>
            <a:picLocks noChangeAspect="1" noChangeArrowheads="1"/>
          </p:cNvPicPr>
          <p:nvPr/>
        </p:nvPicPr>
        <p:blipFill>
          <a:blip r:embed="rId2" cstate="print"/>
          <a:srcRect/>
          <a:stretch>
            <a:fillRect/>
          </a:stretch>
        </p:blipFill>
        <p:spPr bwMode="auto">
          <a:xfrm>
            <a:off x="100684" y="1860228"/>
            <a:ext cx="3903562" cy="3737008"/>
          </a:xfrm>
          <a:prstGeom prst="rect">
            <a:avLst/>
          </a:prstGeom>
          <a:noFill/>
          <a:ln w="9525">
            <a:noFill/>
            <a:miter lim="800000"/>
            <a:headEnd/>
            <a:tailEnd/>
          </a:ln>
        </p:spPr>
      </p:pic>
      <p:sp>
        <p:nvSpPr>
          <p:cNvPr id="8" name="Rectangle 7"/>
          <p:cNvSpPr/>
          <p:nvPr/>
        </p:nvSpPr>
        <p:spPr>
          <a:xfrm>
            <a:off x="179512" y="1506270"/>
            <a:ext cx="2041328" cy="369332"/>
          </a:xfrm>
          <a:prstGeom prst="rect">
            <a:avLst/>
          </a:prstGeom>
        </p:spPr>
        <p:txBody>
          <a:bodyPr wrap="none">
            <a:spAutoFit/>
          </a:bodyPr>
          <a:lstStyle/>
          <a:p>
            <a:r>
              <a:rPr lang="en-US" b="1" dirty="0"/>
              <a:t>Cross Sell &amp; </a:t>
            </a:r>
            <a:r>
              <a:rPr lang="en-US" b="1" dirty="0" err="1">
                <a:latin typeface="Arial" panose="020B0604020202020204" pitchFamily="34" charset="0"/>
                <a:cs typeface="Arial" panose="020B0604020202020204" pitchFamily="34" charset="0"/>
              </a:rPr>
              <a:t>Upsell</a:t>
            </a:r>
            <a:endParaRPr lang="en-US" b="1" dirty="0">
              <a:latin typeface="Arial" panose="020B0604020202020204" pitchFamily="34" charset="0"/>
              <a:cs typeface="Arial" panose="020B0604020202020204" pitchFamily="34" charset="0"/>
            </a:endParaRPr>
          </a:p>
        </p:txBody>
      </p:sp>
      <p:pic>
        <p:nvPicPr>
          <p:cNvPr id="9" name="Picture 8" descr="en-customer-segmentation.jpg"/>
          <p:cNvPicPr>
            <a:picLocks noChangeAspect="1"/>
          </p:cNvPicPr>
          <p:nvPr/>
        </p:nvPicPr>
        <p:blipFill>
          <a:blip r:embed="rId3" cstate="print">
            <a:duotone>
              <a:schemeClr val="accent5">
                <a:shade val="45000"/>
                <a:satMod val="135000"/>
              </a:schemeClr>
              <a:prstClr val="white"/>
            </a:duotone>
            <a:lum bright="-4000" contrast="2000"/>
          </a:blip>
          <a:stretch>
            <a:fillRect/>
          </a:stretch>
        </p:blipFill>
        <p:spPr>
          <a:xfrm>
            <a:off x="4004246" y="1844824"/>
            <a:ext cx="5068317" cy="3752412"/>
          </a:xfrm>
          <a:prstGeom prst="rect">
            <a:avLst/>
          </a:prstGeom>
        </p:spPr>
        <p:style>
          <a:lnRef idx="2">
            <a:schemeClr val="accent5">
              <a:shade val="50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504840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Hierarchical Clustering…Contd.</a:t>
            </a:r>
            <a:endParaRPr lang="en-US" dirty="0"/>
          </a:p>
        </p:txBody>
      </p:sp>
      <p:sp>
        <p:nvSpPr>
          <p:cNvPr id="6" name="object 7"/>
          <p:cNvSpPr/>
          <p:nvPr/>
        </p:nvSpPr>
        <p:spPr>
          <a:xfrm>
            <a:off x="533400" y="3497531"/>
            <a:ext cx="2333625" cy="1181100"/>
          </a:xfrm>
          <a:prstGeom prst="rect">
            <a:avLst/>
          </a:prstGeom>
          <a:blipFill>
            <a:blip r:embed="rId3" cstate="print"/>
            <a:stretch>
              <a:fillRect/>
            </a:stretch>
          </a:blipFill>
        </p:spPr>
        <p:txBody>
          <a:bodyPr wrap="square" lIns="0" tIns="0" rIns="0" bIns="0" rtlCol="0"/>
          <a:lstStyle/>
          <a:p>
            <a:endParaRPr lang="en-US"/>
          </a:p>
        </p:txBody>
      </p:sp>
      <p:sp>
        <p:nvSpPr>
          <p:cNvPr id="4" name="Rectangle 3"/>
          <p:cNvSpPr/>
          <p:nvPr/>
        </p:nvSpPr>
        <p:spPr>
          <a:xfrm>
            <a:off x="533400" y="1340768"/>
            <a:ext cx="8473440" cy="892552"/>
          </a:xfrm>
          <a:prstGeom prst="rect">
            <a:avLst/>
          </a:prstGeom>
        </p:spPr>
        <p:txBody>
          <a:bodyPr wrap="square">
            <a:spAutoFit/>
          </a:bodyPr>
          <a:lstStyle/>
          <a:p>
            <a:r>
              <a:rPr lang="en-US" sz="2000" dirty="0">
                <a:ea typeface="Times New Roman" panose="02020603050405020304" pitchFamily="18" charset="0"/>
                <a:cs typeface="Arial" panose="020B0604020202020204" pitchFamily="34" charset="0"/>
              </a:rPr>
              <a:t>The process continues and the last</a:t>
            </a:r>
            <a:r>
              <a:rPr lang="en-US" altLang="en-US" sz="2000" dirty="0">
                <a:solidFill>
                  <a:schemeClr val="tx1"/>
                </a:solidFill>
                <a:ea typeface="Times New Roman" panose="02020603050405020304" pitchFamily="18" charset="0"/>
                <a:cs typeface="Arial" panose="020B0604020202020204" pitchFamily="34" charset="0"/>
              </a:rPr>
              <a:t>, merge cluster ((D, F), E) and cluster C into a new cluster name (((D,F), E), C).</a:t>
            </a:r>
            <a:endParaRPr lang="en-US" altLang="en-US" sz="2000" dirty="0">
              <a:solidFill>
                <a:schemeClr val="tx1"/>
              </a:solidFill>
            </a:endParaRPr>
          </a:p>
          <a:p>
            <a:endParaRPr lang="en-US" sz="1200" dirty="0">
              <a:latin typeface="Arial" panose="020B0604020202020204" pitchFamily="34" charset="0"/>
              <a:cs typeface="Arial" panose="020B0604020202020204" pitchFamily="34" charset="0"/>
            </a:endParaRPr>
          </a:p>
        </p:txBody>
      </p:sp>
      <p:sp>
        <p:nvSpPr>
          <p:cNvPr id="7" name="Rectangle 1"/>
          <p:cNvSpPr>
            <a:spLocks noChangeArrowheads="1"/>
          </p:cNvSpPr>
          <p:nvPr/>
        </p:nvSpPr>
        <p:spPr bwMode="auto">
          <a:xfrm>
            <a:off x="4906290" y="2001770"/>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CE4F00"/>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object 5"/>
          <p:cNvSpPr/>
          <p:nvPr/>
        </p:nvSpPr>
        <p:spPr>
          <a:xfrm>
            <a:off x="511492" y="2475800"/>
            <a:ext cx="4372890" cy="465508"/>
          </a:xfrm>
          <a:prstGeom prst="rect">
            <a:avLst/>
          </a:prstGeom>
          <a:blipFill>
            <a:blip r:embed="rId4" cstate="print"/>
            <a:stretch>
              <a:fillRect/>
            </a:stretch>
          </a:blipFill>
        </p:spPr>
        <p:txBody>
          <a:bodyPr wrap="square" lIns="0" tIns="0" rIns="0" bIns="0" rtlCol="0"/>
          <a:lstStyle/>
          <a:p>
            <a:endParaRPr lang="en-US"/>
          </a:p>
        </p:txBody>
      </p:sp>
      <p:sp>
        <p:nvSpPr>
          <p:cNvPr id="11" name="object 6"/>
          <p:cNvSpPr/>
          <p:nvPr/>
        </p:nvSpPr>
        <p:spPr>
          <a:xfrm>
            <a:off x="511492" y="2044454"/>
            <a:ext cx="4974908" cy="383265"/>
          </a:xfrm>
          <a:prstGeom prst="rect">
            <a:avLst/>
          </a:prstGeom>
          <a:blipFill>
            <a:blip r:embed="rId5" cstate="print"/>
            <a:stretch>
              <a:fillRect/>
            </a:stretch>
          </a:blipFill>
        </p:spPr>
        <p:txBody>
          <a:bodyPr wrap="square" lIns="0" tIns="0" rIns="0" bIns="0" rtlCol="0"/>
          <a:lstStyle/>
          <a:p>
            <a:endParaRPr lang="en-US"/>
          </a:p>
        </p:txBody>
      </p:sp>
      <p:sp>
        <p:nvSpPr>
          <p:cNvPr id="8" name="Rectangle 7"/>
          <p:cNvSpPr/>
          <p:nvPr/>
        </p:nvSpPr>
        <p:spPr>
          <a:xfrm>
            <a:off x="3276600" y="2826278"/>
            <a:ext cx="5730240" cy="707886"/>
          </a:xfrm>
          <a:prstGeom prst="rect">
            <a:avLst/>
          </a:prstGeom>
        </p:spPr>
        <p:txBody>
          <a:bodyPr wrap="square">
            <a:spAutoFit/>
          </a:bodyPr>
          <a:lstStyle/>
          <a:p>
            <a:r>
              <a:rPr lang="en-US" sz="2000" kern="1200" dirty="0">
                <a:latin typeface="Arial" panose="020B0604020202020204" pitchFamily="34" charset="0"/>
                <a:ea typeface="Times New Roman" panose="02020603050405020304" pitchFamily="18" charset="0"/>
                <a:cs typeface="Arial" panose="020B0604020202020204" pitchFamily="34" charset="0"/>
              </a:rPr>
              <a:t>The </a:t>
            </a:r>
            <a:r>
              <a:rPr lang="en-US" sz="2000" kern="1200" dirty="0" err="1">
                <a:latin typeface="Arial" panose="020B0604020202020204" pitchFamily="34" charset="0"/>
                <a:ea typeface="Times New Roman" panose="02020603050405020304" pitchFamily="18" charset="0"/>
                <a:cs typeface="Arial" panose="020B0604020202020204" pitchFamily="34" charset="0"/>
              </a:rPr>
              <a:t>dendogram</a:t>
            </a:r>
            <a:r>
              <a:rPr lang="en-US" sz="2000" kern="1200" dirty="0">
                <a:latin typeface="Arial" panose="020B0604020202020204" pitchFamily="34" charset="0"/>
                <a:ea typeface="Times New Roman" panose="02020603050405020304" pitchFamily="18" charset="0"/>
                <a:cs typeface="Arial" panose="020B0604020202020204" pitchFamily="34" charset="0"/>
              </a:rPr>
              <a:t> is </a:t>
            </a:r>
            <a:r>
              <a:rPr lang="en-US" sz="2000" kern="1200" spc="5" dirty="0">
                <a:latin typeface="Arial" panose="020B0604020202020204" pitchFamily="34" charset="0"/>
                <a:ea typeface="Times New Roman" panose="02020603050405020304" pitchFamily="18" charset="0"/>
                <a:cs typeface="Arial" panose="020B0604020202020204" pitchFamily="34" charset="0"/>
              </a:rPr>
              <a:t>drawn based </a:t>
            </a:r>
            <a:r>
              <a:rPr lang="en-US" sz="2000" kern="1200" dirty="0">
                <a:latin typeface="Arial" panose="020B0604020202020204" pitchFamily="34" charset="0"/>
                <a:ea typeface="Times New Roman" panose="02020603050405020304" pitchFamily="18" charset="0"/>
                <a:cs typeface="Arial" panose="020B0604020202020204" pitchFamily="34" charset="0"/>
              </a:rPr>
              <a:t>on the distances to merge the</a:t>
            </a:r>
            <a:r>
              <a:rPr lang="en-US" sz="2000" kern="1200" spc="-130" dirty="0">
                <a:latin typeface="Arial" panose="020B0604020202020204" pitchFamily="34" charset="0"/>
                <a:ea typeface="Times New Roman" panose="02020603050405020304" pitchFamily="18" charset="0"/>
                <a:cs typeface="Arial" panose="020B0604020202020204" pitchFamily="34" charset="0"/>
              </a:rPr>
              <a:t> </a:t>
            </a:r>
            <a:r>
              <a:rPr lang="en-US" sz="2000" kern="1200" dirty="0">
                <a:latin typeface="Arial" panose="020B0604020202020204" pitchFamily="34" charset="0"/>
                <a:ea typeface="Times New Roman" panose="02020603050405020304" pitchFamily="18" charset="0"/>
                <a:cs typeface="Arial" panose="020B0604020202020204" pitchFamily="34" charset="0"/>
              </a:rPr>
              <a:t>clusters</a:t>
            </a:r>
            <a:endParaRPr lang="en-US" sz="2000" dirty="0">
              <a:latin typeface="Arial" panose="020B0604020202020204" pitchFamily="34" charset="0"/>
              <a:cs typeface="Arial" panose="020B0604020202020204" pitchFamily="34" charset="0"/>
            </a:endParaRPr>
          </a:p>
        </p:txBody>
      </p:sp>
      <p:sp>
        <p:nvSpPr>
          <p:cNvPr id="12" name="object 3"/>
          <p:cNvSpPr/>
          <p:nvPr/>
        </p:nvSpPr>
        <p:spPr>
          <a:xfrm>
            <a:off x="4906290" y="3497531"/>
            <a:ext cx="2000250" cy="1962150"/>
          </a:xfrm>
          <a:prstGeom prst="rect">
            <a:avLst/>
          </a:prstGeom>
          <a:blipFill>
            <a:blip r:embed="rId6"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359668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Picking -K</a:t>
            </a:r>
            <a:endParaRPr lang="en-US" dirty="0"/>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60" y="1357228"/>
            <a:ext cx="8461190" cy="4143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4503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Cluster-Closure</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Importance &amp; Diagnostic</a:t>
            </a:r>
            <a:endParaRPr lang="en-US" sz="2800" dirty="0"/>
          </a:p>
        </p:txBody>
      </p:sp>
    </p:spTree>
    <p:extLst>
      <p:ext uri="{BB962C8B-B14F-4D97-AF65-F5344CB8AC3E}">
        <p14:creationId xmlns:p14="http://schemas.microsoft.com/office/powerpoint/2010/main" val="1094047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Cluster – </a:t>
            </a:r>
            <a:r>
              <a:rPr lang="en-US" sz="28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&amp; </a:t>
            </a:r>
            <a:r>
              <a:rPr lang="en-US" sz="28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Points</a:t>
            </a:r>
          </a:p>
        </p:txBody>
      </p:sp>
      <p:pic>
        <p:nvPicPr>
          <p:cNvPr id="3" name="Picture 2"/>
          <p:cNvPicPr>
            <a:picLocks noChangeAspect="1"/>
          </p:cNvPicPr>
          <p:nvPr/>
        </p:nvPicPr>
        <p:blipFill>
          <a:blip r:embed="rId3"/>
          <a:stretch>
            <a:fillRect/>
          </a:stretch>
        </p:blipFill>
        <p:spPr>
          <a:xfrm>
            <a:off x="266700" y="1340768"/>
            <a:ext cx="8877300" cy="4228759"/>
          </a:xfrm>
          <a:prstGeom prst="rect">
            <a:avLst/>
          </a:prstGeom>
        </p:spPr>
      </p:pic>
    </p:spTree>
    <p:extLst>
      <p:ext uri="{BB962C8B-B14F-4D97-AF65-F5344CB8AC3E}">
        <p14:creationId xmlns:p14="http://schemas.microsoft.com/office/powerpoint/2010/main" val="4237668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533400"/>
            <a:ext cx="6784976" cy="472440"/>
          </a:xfrm>
        </p:spPr>
        <p:txBody>
          <a:bodyPr>
            <a:normAutofit/>
          </a:bodyPr>
          <a:lstStyle/>
          <a:p>
            <a:r>
              <a:rPr lang="en-US" dirty="0">
                <a:latin typeface="Arial" panose="020B0604020202020204" pitchFamily="34" charset="0"/>
                <a:cs typeface="Arial" panose="020B0604020202020204" pitchFamily="34" charset="0"/>
              </a:rPr>
              <a:t>MBA</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Market Basket Analysis</a:t>
            </a:r>
            <a:endParaRPr lang="en-US" sz="2800" dirty="0"/>
          </a:p>
        </p:txBody>
      </p:sp>
    </p:spTree>
    <p:extLst>
      <p:ext uri="{BB962C8B-B14F-4D97-AF65-F5344CB8AC3E}">
        <p14:creationId xmlns:p14="http://schemas.microsoft.com/office/powerpoint/2010/main" val="4096653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304800"/>
            <a:ext cx="6784976" cy="652046"/>
          </a:xfrm>
        </p:spPr>
        <p:txBody>
          <a:bodyPr>
            <a:normAutofit/>
          </a:bodyPr>
          <a:lstStyle/>
          <a:p>
            <a:r>
              <a:rPr lang="en-US" dirty="0">
                <a:latin typeface="Arial" panose="020B0604020202020204" pitchFamily="34" charset="0"/>
                <a:cs typeface="Arial" panose="020B0604020202020204" pitchFamily="34" charset="0"/>
              </a:rPr>
              <a:t>Market Basket Analysis</a:t>
            </a:r>
          </a:p>
        </p:txBody>
      </p:sp>
      <p:pic>
        <p:nvPicPr>
          <p:cNvPr id="2" name="Picture 1"/>
          <p:cNvPicPr>
            <a:picLocks noChangeAspect="1"/>
          </p:cNvPicPr>
          <p:nvPr/>
        </p:nvPicPr>
        <p:blipFill>
          <a:blip r:embed="rId2"/>
          <a:stretch>
            <a:fillRect/>
          </a:stretch>
        </p:blipFill>
        <p:spPr>
          <a:xfrm>
            <a:off x="762169" y="1295400"/>
            <a:ext cx="7286625" cy="3997036"/>
          </a:xfrm>
          <a:prstGeom prst="rect">
            <a:avLst/>
          </a:prstGeom>
        </p:spPr>
      </p:pic>
      <p:sp>
        <p:nvSpPr>
          <p:cNvPr id="7" name="TextBox 6"/>
          <p:cNvSpPr txBox="1"/>
          <p:nvPr/>
        </p:nvSpPr>
        <p:spPr>
          <a:xfrm>
            <a:off x="276225" y="5292436"/>
            <a:ext cx="3429000"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88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473312"/>
            <a:ext cx="6784976" cy="670208"/>
          </a:xfrm>
        </p:spPr>
        <p:txBody>
          <a:bodyPr>
            <a:normAutofit/>
          </a:bodyPr>
          <a:lstStyle/>
          <a:p>
            <a:r>
              <a:rPr lang="en-US" dirty="0">
                <a:latin typeface="Arial" panose="020B0604020202020204" pitchFamily="34" charset="0"/>
                <a:cs typeface="Arial" panose="020B0604020202020204" pitchFamily="34" charset="0"/>
              </a:rPr>
              <a:t>Market Basket Analysis	…Contd.</a:t>
            </a:r>
          </a:p>
        </p:txBody>
      </p:sp>
      <p:pic>
        <p:nvPicPr>
          <p:cNvPr id="6" name="Picture 5"/>
          <p:cNvPicPr>
            <a:picLocks noChangeAspect="1"/>
          </p:cNvPicPr>
          <p:nvPr/>
        </p:nvPicPr>
        <p:blipFill>
          <a:blip r:embed="rId2"/>
          <a:stretch>
            <a:fillRect/>
          </a:stretch>
        </p:blipFill>
        <p:spPr>
          <a:xfrm>
            <a:off x="1052945" y="1340768"/>
            <a:ext cx="6715125" cy="3854687"/>
          </a:xfrm>
          <a:prstGeom prst="rect">
            <a:avLst/>
          </a:prstGeom>
        </p:spPr>
      </p:pic>
      <p:sp>
        <p:nvSpPr>
          <p:cNvPr id="7" name="TextBox 6"/>
          <p:cNvSpPr txBox="1"/>
          <p:nvPr/>
        </p:nvSpPr>
        <p:spPr>
          <a:xfrm>
            <a:off x="276225" y="5392703"/>
            <a:ext cx="3429000"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073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278775"/>
            <a:ext cx="6784976" cy="670208"/>
          </a:xfrm>
        </p:spPr>
        <p:txBody>
          <a:bodyPr>
            <a:normAutofit/>
          </a:bodyPr>
          <a:lstStyle/>
          <a:p>
            <a:r>
              <a:rPr lang="en-US" dirty="0"/>
              <a:t>What is More ?</a:t>
            </a:r>
          </a:p>
        </p:txBody>
      </p:sp>
      <p:sp>
        <p:nvSpPr>
          <p:cNvPr id="7" name="TextBox 6"/>
          <p:cNvSpPr txBox="1"/>
          <p:nvPr/>
        </p:nvSpPr>
        <p:spPr>
          <a:xfrm>
            <a:off x="239713" y="5171030"/>
            <a:ext cx="3429000"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068049" y="2024815"/>
            <a:ext cx="5715000" cy="1400175"/>
          </a:xfrm>
          <a:prstGeom prst="rect">
            <a:avLst/>
          </a:prstGeom>
        </p:spPr>
      </p:pic>
      <p:sp>
        <p:nvSpPr>
          <p:cNvPr id="6" name="TextBox 5"/>
          <p:cNvSpPr txBox="1"/>
          <p:nvPr/>
        </p:nvSpPr>
        <p:spPr>
          <a:xfrm>
            <a:off x="1116768" y="1537751"/>
            <a:ext cx="508166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More than just the content of Shopping carts</a:t>
            </a:r>
          </a:p>
        </p:txBody>
      </p:sp>
    </p:spTree>
    <p:extLst>
      <p:ext uri="{BB962C8B-B14F-4D97-AF65-F5344CB8AC3E}">
        <p14:creationId xmlns:p14="http://schemas.microsoft.com/office/powerpoint/2010/main" val="144128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35E3-3850-4D9A-88D6-A24820CDAAFC}"/>
              </a:ext>
            </a:extLst>
          </p:cNvPr>
          <p:cNvSpPr>
            <a:spLocks noGrp="1"/>
          </p:cNvSpPr>
          <p:nvPr>
            <p:ph type="title"/>
          </p:nvPr>
        </p:nvSpPr>
        <p:spPr>
          <a:xfrm>
            <a:off x="276225" y="365760"/>
            <a:ext cx="6784976" cy="761648"/>
          </a:xfrm>
        </p:spPr>
        <p:txBody>
          <a:bodyPr/>
          <a:lstStyle/>
          <a:p>
            <a:r>
              <a:rPr lang="en-US" dirty="0"/>
              <a:t>Market Basket Analysis and Association Rules</a:t>
            </a:r>
          </a:p>
        </p:txBody>
      </p:sp>
      <p:sp>
        <p:nvSpPr>
          <p:cNvPr id="3" name="Rectangle 2">
            <a:extLst>
              <a:ext uri="{FF2B5EF4-FFF2-40B4-BE49-F238E27FC236}">
                <a16:creationId xmlns:a16="http://schemas.microsoft.com/office/drawing/2014/main" id="{60F5CA83-DA9C-4728-952E-8BFEEF130457}"/>
              </a:ext>
            </a:extLst>
          </p:cNvPr>
          <p:cNvSpPr/>
          <p:nvPr/>
        </p:nvSpPr>
        <p:spPr>
          <a:xfrm>
            <a:off x="548640" y="1443841"/>
            <a:ext cx="8260080" cy="2862322"/>
          </a:xfrm>
          <a:prstGeom prst="rect">
            <a:avLst/>
          </a:prstGeom>
        </p:spPr>
        <p:txBody>
          <a:bodyPr wrap="square">
            <a:spAutoFit/>
          </a:bodyPr>
          <a:lstStyle/>
          <a:p>
            <a:r>
              <a:rPr lang="en-US" sz="2000" b="1" dirty="0">
                <a:latin typeface="medium-content-serif-font"/>
              </a:rPr>
              <a:t>Market Basket Analysis </a:t>
            </a:r>
            <a:r>
              <a:rPr lang="en-US" sz="2000" dirty="0">
                <a:latin typeface="medium-content-serif-font"/>
              </a:rPr>
              <a:t>is one of the key techniques used by large retailers to uncover associations between items. It works by looking for combinations of items that occur together frequently in transactions. To put it another way, it allows retailers to identify relationships between the items that people buy.</a:t>
            </a:r>
          </a:p>
          <a:p>
            <a:endParaRPr lang="en-US" sz="2000" dirty="0">
              <a:latin typeface="medium-content-serif-font"/>
            </a:endParaRPr>
          </a:p>
          <a:p>
            <a:endParaRPr lang="en-US" sz="2000" dirty="0">
              <a:latin typeface="medium-content-serif-font"/>
            </a:endParaRPr>
          </a:p>
          <a:p>
            <a:r>
              <a:rPr lang="en-US" sz="2000" b="1" dirty="0">
                <a:latin typeface="medium-content-serif-font"/>
              </a:rPr>
              <a:t>Association Rules </a:t>
            </a:r>
            <a:r>
              <a:rPr lang="en-US" sz="2000" dirty="0">
                <a:latin typeface="medium-content-serif-font"/>
              </a:rPr>
              <a:t>are widely used to analyze retail basket or transaction data, and are intended to identify strong rules discovered in transaction data using measures of interestingness, based on the concept of strong rules.</a:t>
            </a:r>
          </a:p>
        </p:txBody>
      </p:sp>
    </p:spTree>
    <p:extLst>
      <p:ext uri="{BB962C8B-B14F-4D97-AF65-F5344CB8AC3E}">
        <p14:creationId xmlns:p14="http://schemas.microsoft.com/office/powerpoint/2010/main" val="35089668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MBA</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Association Rule</a:t>
            </a:r>
            <a:endParaRPr lang="en-US" sz="2800" dirty="0"/>
          </a:p>
        </p:txBody>
      </p:sp>
    </p:spTree>
    <p:extLst>
      <p:ext uri="{BB962C8B-B14F-4D97-AF65-F5344CB8AC3E}">
        <p14:creationId xmlns:p14="http://schemas.microsoft.com/office/powerpoint/2010/main" val="1425392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charset="0"/>
                <a:cs typeface="Arial" charset="0"/>
              </a:rPr>
              <a:t>Unsupervised Learning  …Contd.</a:t>
            </a:r>
            <a:endParaRPr lang="en-US" dirty="0"/>
          </a:p>
        </p:txBody>
      </p:sp>
      <p:pic>
        <p:nvPicPr>
          <p:cNvPr id="15" name="Picture 4"/>
          <p:cNvPicPr>
            <a:picLocks noGrp="1" noChangeAspect="1" noChangeArrowheads="1"/>
          </p:cNvPicPr>
          <p:nvPr>
            <p:ph sz="quarter" idx="4294967295"/>
          </p:nvPr>
        </p:nvPicPr>
        <p:blipFill>
          <a:blip r:embed="rId3" cstate="print"/>
          <a:srcRect/>
          <a:stretch>
            <a:fillRect/>
          </a:stretch>
        </p:blipFill>
        <p:spPr>
          <a:xfrm>
            <a:off x="0" y="1457325"/>
            <a:ext cx="3962400" cy="1820711"/>
          </a:xfrm>
          <a:prstGeom prst="rect">
            <a:avLst/>
          </a:prstGeom>
          <a:noFill/>
        </p:spPr>
      </p:pic>
      <p:pic>
        <p:nvPicPr>
          <p:cNvPr id="10" name="Picture 5"/>
          <p:cNvPicPr>
            <a:picLocks noChangeAspect="1" noChangeArrowheads="1"/>
          </p:cNvPicPr>
          <p:nvPr/>
        </p:nvPicPr>
        <p:blipFill>
          <a:blip r:embed="rId4" cstate="print"/>
          <a:srcRect/>
          <a:stretch>
            <a:fillRect/>
          </a:stretch>
        </p:blipFill>
        <p:spPr bwMode="auto">
          <a:xfrm>
            <a:off x="0" y="3358312"/>
            <a:ext cx="9067800" cy="346093"/>
          </a:xfrm>
          <a:prstGeom prst="rect">
            <a:avLst/>
          </a:prstGeom>
          <a:noFill/>
          <a:ln w="9525">
            <a:noFill/>
            <a:miter lim="800000"/>
            <a:headEnd/>
            <a:tailEnd/>
          </a:ln>
        </p:spPr>
      </p:pic>
      <p:pic>
        <p:nvPicPr>
          <p:cNvPr id="11" name="Picture 6"/>
          <p:cNvPicPr>
            <a:picLocks noChangeAspect="1" noChangeArrowheads="1"/>
          </p:cNvPicPr>
          <p:nvPr/>
        </p:nvPicPr>
        <p:blipFill>
          <a:blip r:embed="rId5" cstate="print"/>
          <a:srcRect/>
          <a:stretch>
            <a:fillRect/>
          </a:stretch>
        </p:blipFill>
        <p:spPr bwMode="auto">
          <a:xfrm>
            <a:off x="4810125" y="1292925"/>
            <a:ext cx="4257675" cy="2000436"/>
          </a:xfrm>
          <a:prstGeom prst="rect">
            <a:avLst/>
          </a:prstGeom>
          <a:noFill/>
          <a:ln w="9525">
            <a:noFill/>
            <a:miter lim="800000"/>
            <a:headEnd/>
            <a:tailEnd/>
          </a:ln>
        </p:spPr>
      </p:pic>
      <p:pic>
        <p:nvPicPr>
          <p:cNvPr id="12" name="Picture 7"/>
          <p:cNvPicPr>
            <a:picLocks noChangeAspect="1" noChangeArrowheads="1"/>
          </p:cNvPicPr>
          <p:nvPr/>
        </p:nvPicPr>
        <p:blipFill>
          <a:blip r:embed="rId6" cstate="print"/>
          <a:srcRect/>
          <a:stretch>
            <a:fillRect/>
          </a:stretch>
        </p:blipFill>
        <p:spPr bwMode="auto">
          <a:xfrm>
            <a:off x="2362200" y="4249797"/>
            <a:ext cx="4197735" cy="1320322"/>
          </a:xfrm>
          <a:prstGeom prst="rect">
            <a:avLst/>
          </a:prstGeom>
          <a:noFill/>
          <a:ln w="9525">
            <a:noFill/>
            <a:miter lim="800000"/>
            <a:headEnd/>
            <a:tailEnd/>
          </a:ln>
        </p:spPr>
      </p:pic>
      <p:sp>
        <p:nvSpPr>
          <p:cNvPr id="13" name="Rectangle 11"/>
          <p:cNvSpPr>
            <a:spLocks noChangeArrowheads="1"/>
          </p:cNvSpPr>
          <p:nvPr/>
        </p:nvSpPr>
        <p:spPr bwMode="auto">
          <a:xfrm>
            <a:off x="0" y="3834666"/>
            <a:ext cx="2724150" cy="830263"/>
          </a:xfrm>
          <a:prstGeom prst="rect">
            <a:avLst/>
          </a:prstGeom>
          <a:noFill/>
          <a:ln w="9525">
            <a:noFill/>
            <a:miter lim="800000"/>
            <a:headEnd/>
            <a:tailEnd/>
          </a:ln>
        </p:spPr>
        <p:txBody>
          <a:bodyPr>
            <a:spAutoFit/>
          </a:bodyPr>
          <a:lstStyle/>
          <a:p>
            <a:r>
              <a:rPr lang="en-US" sz="1200" dirty="0">
                <a:solidFill>
                  <a:srgbClr val="002060"/>
                </a:solidFill>
                <a:latin typeface="Arial" panose="020B0604020202020204" pitchFamily="34" charset="0"/>
                <a:cs typeface="Arial" panose="020B0604020202020204" pitchFamily="34" charset="0"/>
              </a:rPr>
              <a:t>Network analysis of the </a:t>
            </a:r>
            <a:r>
              <a:rPr lang="en-US" sz="1200" b="1" dirty="0">
                <a:solidFill>
                  <a:srgbClr val="002060"/>
                </a:solidFill>
                <a:latin typeface="Arial" panose="020B0604020202020204" pitchFamily="34" charset="0"/>
                <a:cs typeface="Arial" panose="020B0604020202020204" pitchFamily="34" charset="0"/>
              </a:rPr>
              <a:t>Los Angeles Lakers </a:t>
            </a:r>
            <a:r>
              <a:rPr lang="en-US" sz="1200" dirty="0">
                <a:solidFill>
                  <a:srgbClr val="002060"/>
                </a:solidFill>
                <a:latin typeface="Arial" panose="020B0604020202020204" pitchFamily="34" charset="0"/>
                <a:cs typeface="Arial" panose="020B0604020202020204" pitchFamily="34" charset="0"/>
              </a:rPr>
              <a:t>shows the team is far more </a:t>
            </a:r>
            <a:r>
              <a:rPr lang="en-US" sz="1200" u="sng" dirty="0">
                <a:solidFill>
                  <a:srgbClr val="002060"/>
                </a:solidFill>
                <a:latin typeface="Arial" panose="020B0604020202020204" pitchFamily="34" charset="0"/>
                <a:cs typeface="Arial" panose="020B0604020202020204" pitchFamily="34" charset="0"/>
              </a:rPr>
              <a:t>likely to distribute the ball among more players</a:t>
            </a:r>
          </a:p>
        </p:txBody>
      </p:sp>
      <p:sp>
        <p:nvSpPr>
          <p:cNvPr id="14" name="TextBox 13"/>
          <p:cNvSpPr txBox="1"/>
          <p:nvPr/>
        </p:nvSpPr>
        <p:spPr>
          <a:xfrm>
            <a:off x="3095625" y="3735747"/>
            <a:ext cx="2876550" cy="338138"/>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sz="1600" b="1" dirty="0"/>
              <a:t>Los Angeles Lakers WON</a:t>
            </a:r>
          </a:p>
        </p:txBody>
      </p:sp>
      <p:sp>
        <p:nvSpPr>
          <p:cNvPr id="16" name="Rectangle 6"/>
          <p:cNvSpPr>
            <a:spLocks noChangeArrowheads="1"/>
          </p:cNvSpPr>
          <p:nvPr/>
        </p:nvSpPr>
        <p:spPr bwMode="auto">
          <a:xfrm>
            <a:off x="161925" y="1190625"/>
            <a:ext cx="4400550" cy="307975"/>
          </a:xfrm>
          <a:prstGeom prst="rect">
            <a:avLst/>
          </a:prstGeom>
          <a:noFill/>
          <a:ln w="9525">
            <a:noFill/>
            <a:miter lim="800000"/>
            <a:headEnd/>
            <a:tailEnd/>
          </a:ln>
        </p:spPr>
        <p:txBody>
          <a:bodyPr>
            <a:spAutoFit/>
          </a:bodyPr>
          <a:lstStyle/>
          <a:p>
            <a:r>
              <a:rPr lang="en-US" sz="1400" b="1" dirty="0">
                <a:latin typeface="Arial" panose="020B0604020202020204" pitchFamily="34" charset="0"/>
                <a:cs typeface="Arial" panose="020B0604020202020204" pitchFamily="34" charset="0"/>
              </a:rPr>
              <a:t>Basketball Isn’t a Sport. It’s a Statistical Network</a:t>
            </a:r>
          </a:p>
        </p:txBody>
      </p:sp>
      <p:sp>
        <p:nvSpPr>
          <p:cNvPr id="17" name="Rectangle 8"/>
          <p:cNvSpPr>
            <a:spLocks noChangeArrowheads="1"/>
          </p:cNvSpPr>
          <p:nvPr/>
        </p:nvSpPr>
        <p:spPr bwMode="auto">
          <a:xfrm>
            <a:off x="6463891" y="3756023"/>
            <a:ext cx="2466975" cy="830263"/>
          </a:xfrm>
          <a:prstGeom prst="rect">
            <a:avLst/>
          </a:prstGeom>
          <a:noFill/>
          <a:ln w="9525">
            <a:noFill/>
            <a:miter lim="800000"/>
            <a:headEnd/>
            <a:tailEnd/>
          </a:ln>
        </p:spPr>
        <p:txBody>
          <a:bodyPr>
            <a:spAutoFit/>
          </a:bodyPr>
          <a:lstStyle/>
          <a:p>
            <a:r>
              <a:rPr lang="en-US" sz="1200" dirty="0">
                <a:solidFill>
                  <a:srgbClr val="7030A0"/>
                </a:solidFill>
                <a:latin typeface="Arial" panose="020B0604020202020204" pitchFamily="34" charset="0"/>
                <a:cs typeface="Arial" panose="020B0604020202020204" pitchFamily="34" charset="0"/>
              </a:rPr>
              <a:t>Network analysis of the </a:t>
            </a:r>
            <a:r>
              <a:rPr lang="en-US" sz="1200" b="1" dirty="0">
                <a:solidFill>
                  <a:srgbClr val="7030A0"/>
                </a:solidFill>
                <a:latin typeface="Arial" panose="020B0604020202020204" pitchFamily="34" charset="0"/>
                <a:cs typeface="Arial" panose="020B0604020202020204" pitchFamily="34" charset="0"/>
              </a:rPr>
              <a:t>Chicago Bulls</a:t>
            </a:r>
            <a:r>
              <a:rPr lang="en-US" sz="1200" dirty="0">
                <a:solidFill>
                  <a:srgbClr val="7030A0"/>
                </a:solidFill>
                <a:latin typeface="Arial" panose="020B0604020202020204" pitchFamily="34" charset="0"/>
                <a:cs typeface="Arial" panose="020B0604020202020204" pitchFamily="34" charset="0"/>
              </a:rPr>
              <a:t>, showing the majority of </a:t>
            </a:r>
            <a:r>
              <a:rPr lang="en-US" sz="1200" u="sng" dirty="0">
                <a:solidFill>
                  <a:srgbClr val="7030A0"/>
                </a:solidFill>
                <a:latin typeface="Arial" panose="020B0604020202020204" pitchFamily="34" charset="0"/>
                <a:cs typeface="Arial" panose="020B0604020202020204" pitchFamily="34" charset="0"/>
              </a:rPr>
              <a:t>ball interaction remained with the point guard</a:t>
            </a:r>
          </a:p>
        </p:txBody>
      </p:sp>
    </p:spTree>
    <p:extLst>
      <p:ext uri="{BB962C8B-B14F-4D97-AF65-F5344CB8AC3E}">
        <p14:creationId xmlns:p14="http://schemas.microsoft.com/office/powerpoint/2010/main" val="1485540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  Association Rule</a:t>
            </a:r>
          </a:p>
        </p:txBody>
      </p:sp>
      <p:sp>
        <p:nvSpPr>
          <p:cNvPr id="7" name="TextBox 6"/>
          <p:cNvSpPr txBox="1"/>
          <p:nvPr/>
        </p:nvSpPr>
        <p:spPr>
          <a:xfrm>
            <a:off x="276225" y="5347955"/>
            <a:ext cx="3429000"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640080" y="1508760"/>
            <a:ext cx="7894319" cy="3691890"/>
          </a:xfrm>
          <a:prstGeom prst="rect">
            <a:avLst/>
          </a:prstGeom>
        </p:spPr>
      </p:pic>
    </p:spTree>
    <p:extLst>
      <p:ext uri="{BB962C8B-B14F-4D97-AF65-F5344CB8AC3E}">
        <p14:creationId xmlns:p14="http://schemas.microsoft.com/office/powerpoint/2010/main" val="246070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B34E-8C04-4CDA-860C-CACEC5E55779}"/>
              </a:ext>
            </a:extLst>
          </p:cNvPr>
          <p:cNvSpPr>
            <a:spLocks noGrp="1"/>
          </p:cNvSpPr>
          <p:nvPr>
            <p:ph type="title"/>
          </p:nvPr>
        </p:nvSpPr>
        <p:spPr>
          <a:xfrm>
            <a:off x="320039" y="457200"/>
            <a:ext cx="6741161" cy="715928"/>
          </a:xfrm>
        </p:spPr>
        <p:txBody>
          <a:bodyPr/>
          <a:lstStyle/>
          <a:p>
            <a:r>
              <a:rPr lang="en-US" dirty="0"/>
              <a:t>Applications</a:t>
            </a:r>
          </a:p>
        </p:txBody>
      </p:sp>
      <p:pic>
        <p:nvPicPr>
          <p:cNvPr id="3" name="Picture 2">
            <a:extLst>
              <a:ext uri="{FF2B5EF4-FFF2-40B4-BE49-F238E27FC236}">
                <a16:creationId xmlns:a16="http://schemas.microsoft.com/office/drawing/2014/main" id="{19C914DE-52E3-4BA7-B67C-E77BC20B0AB0}"/>
              </a:ext>
            </a:extLst>
          </p:cNvPr>
          <p:cNvPicPr>
            <a:picLocks noChangeAspect="1"/>
          </p:cNvPicPr>
          <p:nvPr/>
        </p:nvPicPr>
        <p:blipFill>
          <a:blip r:embed="rId2"/>
          <a:stretch>
            <a:fillRect/>
          </a:stretch>
        </p:blipFill>
        <p:spPr>
          <a:xfrm>
            <a:off x="472440" y="1645568"/>
            <a:ext cx="6888480" cy="3669382"/>
          </a:xfrm>
          <a:prstGeom prst="rect">
            <a:avLst/>
          </a:prstGeom>
        </p:spPr>
      </p:pic>
    </p:spTree>
    <p:extLst>
      <p:ext uri="{BB962C8B-B14F-4D97-AF65-F5344CB8AC3E}">
        <p14:creationId xmlns:p14="http://schemas.microsoft.com/office/powerpoint/2010/main" val="16042576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2E94-1A83-4971-B91C-F0B1EE050A36}"/>
              </a:ext>
            </a:extLst>
          </p:cNvPr>
          <p:cNvSpPr>
            <a:spLocks noGrp="1"/>
          </p:cNvSpPr>
          <p:nvPr>
            <p:ph type="title"/>
          </p:nvPr>
        </p:nvSpPr>
        <p:spPr>
          <a:xfrm>
            <a:off x="245745" y="365760"/>
            <a:ext cx="6784976" cy="731168"/>
          </a:xfrm>
        </p:spPr>
        <p:txBody>
          <a:bodyPr/>
          <a:lstStyle/>
          <a:p>
            <a:r>
              <a:rPr lang="en-US" altLang="en-US" dirty="0">
                <a:solidFill>
                  <a:schemeClr val="accent2"/>
                </a:solidFill>
                <a:latin typeface="Times New Roman" panose="02020603050405020304" pitchFamily="18" charset="0"/>
              </a:rPr>
              <a:t>Applications</a:t>
            </a:r>
            <a:endParaRPr lang="en-US" dirty="0"/>
          </a:p>
        </p:txBody>
      </p:sp>
      <p:sp>
        <p:nvSpPr>
          <p:cNvPr id="3" name="Rectangle 2">
            <a:extLst>
              <a:ext uri="{FF2B5EF4-FFF2-40B4-BE49-F238E27FC236}">
                <a16:creationId xmlns:a16="http://schemas.microsoft.com/office/drawing/2014/main" id="{15F4FB84-6A8B-4340-843D-4EA37DA01B75}"/>
              </a:ext>
            </a:extLst>
          </p:cNvPr>
          <p:cNvSpPr/>
          <p:nvPr/>
        </p:nvSpPr>
        <p:spPr>
          <a:xfrm>
            <a:off x="245745" y="1499241"/>
            <a:ext cx="8578215" cy="3293209"/>
          </a:xfrm>
          <a:prstGeom prst="rect">
            <a:avLst/>
          </a:prstGeom>
        </p:spPr>
        <p:txBody>
          <a:bodyPr wrap="square">
            <a:spAutoFit/>
          </a:bodyPr>
          <a:lstStyle/>
          <a:p>
            <a:pPr algn="just">
              <a:lnSpc>
                <a:spcPct val="80000"/>
              </a:lnSpc>
              <a:spcBef>
                <a:spcPct val="40000"/>
              </a:spcBef>
            </a:pPr>
            <a:r>
              <a:rPr lang="en-US" altLang="en-US" sz="2000" b="1" dirty="0">
                <a:solidFill>
                  <a:schemeClr val="tx1"/>
                </a:solidFill>
              </a:rPr>
              <a:t>Market Basket Analysis: </a:t>
            </a:r>
            <a:r>
              <a:rPr lang="en-US" altLang="en-US" sz="2000" dirty="0">
                <a:solidFill>
                  <a:schemeClr val="tx1"/>
                </a:solidFill>
              </a:rPr>
              <a:t>given a database of customer transactions, where each transaction is a set of items the goal is to find groups of items which are frequently purchased together. </a:t>
            </a:r>
          </a:p>
          <a:p>
            <a:pPr algn="just">
              <a:lnSpc>
                <a:spcPct val="80000"/>
              </a:lnSpc>
              <a:spcBef>
                <a:spcPct val="40000"/>
              </a:spcBef>
            </a:pPr>
            <a:r>
              <a:rPr lang="en-US" altLang="en-US" sz="2000" b="1" dirty="0">
                <a:solidFill>
                  <a:schemeClr val="tx1"/>
                </a:solidFill>
              </a:rPr>
              <a:t>Telecommunication</a:t>
            </a:r>
            <a:r>
              <a:rPr lang="en-US" altLang="en-US" sz="2000" dirty="0">
                <a:solidFill>
                  <a:schemeClr val="tx1"/>
                </a:solidFill>
              </a:rPr>
              <a:t> (each customer is a transaction containing the set of phone calls)</a:t>
            </a:r>
          </a:p>
          <a:p>
            <a:pPr algn="just">
              <a:lnSpc>
                <a:spcPct val="80000"/>
              </a:lnSpc>
              <a:spcBef>
                <a:spcPct val="40000"/>
              </a:spcBef>
            </a:pPr>
            <a:r>
              <a:rPr lang="en-US" altLang="en-US" sz="2000" b="1" dirty="0">
                <a:solidFill>
                  <a:schemeClr val="tx1"/>
                </a:solidFill>
              </a:rPr>
              <a:t>Credit Cards/ Banking Services</a:t>
            </a:r>
            <a:r>
              <a:rPr lang="en-US" altLang="en-US" sz="2000" dirty="0">
                <a:solidFill>
                  <a:schemeClr val="tx1"/>
                </a:solidFill>
              </a:rPr>
              <a:t> (each card/account is a transaction containing the set of customer’s payments)</a:t>
            </a:r>
          </a:p>
          <a:p>
            <a:pPr algn="just">
              <a:lnSpc>
                <a:spcPct val="80000"/>
              </a:lnSpc>
              <a:spcBef>
                <a:spcPct val="40000"/>
              </a:spcBef>
            </a:pPr>
            <a:r>
              <a:rPr lang="en-US" altLang="en-US" sz="2000" b="1" dirty="0">
                <a:solidFill>
                  <a:schemeClr val="tx1"/>
                </a:solidFill>
              </a:rPr>
              <a:t>Medical Treatments</a:t>
            </a:r>
            <a:r>
              <a:rPr lang="en-US" altLang="en-US" sz="2000" dirty="0">
                <a:solidFill>
                  <a:schemeClr val="tx1"/>
                </a:solidFill>
              </a:rPr>
              <a:t> (each patient is represented as a transaction containing the ordered set of diseases)</a:t>
            </a:r>
          </a:p>
          <a:p>
            <a:pPr algn="just">
              <a:lnSpc>
                <a:spcPct val="80000"/>
              </a:lnSpc>
              <a:spcBef>
                <a:spcPct val="40000"/>
              </a:spcBef>
            </a:pPr>
            <a:r>
              <a:rPr lang="en-US" altLang="en-US" sz="2000" b="1" dirty="0">
                <a:solidFill>
                  <a:schemeClr val="tx1"/>
                </a:solidFill>
              </a:rPr>
              <a:t>Basketball-Game Analysis</a:t>
            </a:r>
            <a:r>
              <a:rPr lang="en-US" altLang="en-US" sz="2000" dirty="0">
                <a:solidFill>
                  <a:schemeClr val="tx1"/>
                </a:solidFill>
              </a:rPr>
              <a:t> (each game is represented as a transaction containing the ordered set of ball passes)</a:t>
            </a:r>
          </a:p>
        </p:txBody>
      </p:sp>
    </p:spTree>
    <p:extLst>
      <p:ext uri="{BB962C8B-B14F-4D97-AF65-F5344CB8AC3E}">
        <p14:creationId xmlns:p14="http://schemas.microsoft.com/office/powerpoint/2010/main" val="402312873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5113" y="313467"/>
            <a:ext cx="6784976" cy="807368"/>
          </a:xfrm>
        </p:spPr>
        <p:txBody>
          <a:bodyPr>
            <a:normAutofit/>
          </a:bodyPr>
          <a:lstStyle/>
          <a:p>
            <a:r>
              <a:rPr lang="en-US" dirty="0">
                <a:latin typeface="Arial" panose="020B0604020202020204" pitchFamily="34" charset="0"/>
                <a:cs typeface="Arial" panose="020B0604020202020204" pitchFamily="34" charset="0"/>
              </a:rPr>
              <a:t>  What is Association Rule</a:t>
            </a:r>
          </a:p>
        </p:txBody>
      </p:sp>
      <p:sp>
        <p:nvSpPr>
          <p:cNvPr id="7" name="TextBox 6"/>
          <p:cNvSpPr txBox="1"/>
          <p:nvPr/>
        </p:nvSpPr>
        <p:spPr>
          <a:xfrm>
            <a:off x="228601" y="6140848"/>
            <a:ext cx="3429000" cy="338554"/>
          </a:xfrm>
          <a:prstGeom prst="rect">
            <a:avLst/>
          </a:prstGeom>
          <a:noFill/>
        </p:spPr>
        <p:txBody>
          <a:bodyPr wrap="square" rtlCol="0">
            <a:spAutoFit/>
          </a:bodyPr>
          <a:lstStyle/>
          <a:p>
            <a:r>
              <a:rPr lang="en-US" sz="800" dirty="0"/>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p>
        </p:txBody>
      </p:sp>
      <p:pic>
        <p:nvPicPr>
          <p:cNvPr id="2" name="Picture 1"/>
          <p:cNvPicPr>
            <a:picLocks noChangeAspect="1"/>
          </p:cNvPicPr>
          <p:nvPr/>
        </p:nvPicPr>
        <p:blipFill>
          <a:blip r:embed="rId2"/>
          <a:stretch>
            <a:fillRect/>
          </a:stretch>
        </p:blipFill>
        <p:spPr>
          <a:xfrm>
            <a:off x="502920" y="1585912"/>
            <a:ext cx="8031480" cy="3686175"/>
          </a:xfrm>
          <a:prstGeom prst="rect">
            <a:avLst/>
          </a:prstGeom>
        </p:spPr>
      </p:pic>
    </p:spTree>
    <p:extLst>
      <p:ext uri="{BB962C8B-B14F-4D97-AF65-F5344CB8AC3E}">
        <p14:creationId xmlns:p14="http://schemas.microsoft.com/office/powerpoint/2010/main" val="1715102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88B0-36D3-47DA-85F5-8AD90EE9DB06}"/>
              </a:ext>
            </a:extLst>
          </p:cNvPr>
          <p:cNvSpPr>
            <a:spLocks noGrp="1"/>
          </p:cNvSpPr>
          <p:nvPr>
            <p:ph type="title"/>
          </p:nvPr>
        </p:nvSpPr>
        <p:spPr>
          <a:xfrm>
            <a:off x="350519" y="365760"/>
            <a:ext cx="6710681" cy="792128"/>
          </a:xfrm>
        </p:spPr>
        <p:txBody>
          <a:bodyPr/>
          <a:lstStyle/>
          <a:p>
            <a:r>
              <a:rPr lang="en-US" dirty="0">
                <a:latin typeface="Arial" panose="020B0604020202020204" pitchFamily="34" charset="0"/>
                <a:cs typeface="Arial" panose="020B0604020202020204" pitchFamily="34" charset="0"/>
              </a:rPr>
              <a:t>Association Rule… Continued</a:t>
            </a:r>
            <a:endParaRPr lang="en-US" dirty="0"/>
          </a:p>
        </p:txBody>
      </p:sp>
      <p:sp>
        <p:nvSpPr>
          <p:cNvPr id="3" name="Rectangle 2">
            <a:extLst>
              <a:ext uri="{FF2B5EF4-FFF2-40B4-BE49-F238E27FC236}">
                <a16:creationId xmlns:a16="http://schemas.microsoft.com/office/drawing/2014/main" id="{E22F6603-F40C-4EFC-A306-B3B6513CD1D3}"/>
              </a:ext>
            </a:extLst>
          </p:cNvPr>
          <p:cNvSpPr/>
          <p:nvPr/>
        </p:nvSpPr>
        <p:spPr>
          <a:xfrm>
            <a:off x="213360" y="1502123"/>
            <a:ext cx="8625840" cy="3785652"/>
          </a:xfrm>
          <a:prstGeom prst="rect">
            <a:avLst/>
          </a:prstGeom>
        </p:spPr>
        <p:txBody>
          <a:bodyPr wrap="square">
            <a:spAutoFit/>
          </a:bodyPr>
          <a:lstStyle/>
          <a:p>
            <a:r>
              <a:rPr lang="en-US" sz="2000" b="1" dirty="0"/>
              <a:t>Association rules </a:t>
            </a:r>
            <a:r>
              <a:rPr lang="en-US" sz="2000" dirty="0"/>
              <a:t>are normally written like this</a:t>
            </a:r>
            <a:r>
              <a:rPr lang="en-US" sz="2000" b="1" dirty="0"/>
              <a:t>: {Diapers} -&gt; {Beer}</a:t>
            </a:r>
            <a:r>
              <a:rPr lang="en-US" sz="2000" dirty="0"/>
              <a:t> which means that there is a strong relationship between customers that purchased diapers and also purchased beer in the same transaction.</a:t>
            </a:r>
          </a:p>
          <a:p>
            <a:endParaRPr lang="en-US" sz="2000" dirty="0"/>
          </a:p>
          <a:p>
            <a:r>
              <a:rPr lang="en-US" sz="2000" dirty="0"/>
              <a:t>In the above example</a:t>
            </a:r>
            <a:r>
              <a:rPr lang="en-US" sz="2000" b="1" dirty="0"/>
              <a:t>, the {Diaper} is the antecedent and the {Beer} is the consequent.</a:t>
            </a:r>
            <a:r>
              <a:rPr lang="en-US" sz="2000" dirty="0"/>
              <a:t> </a:t>
            </a:r>
          </a:p>
          <a:p>
            <a:r>
              <a:rPr lang="en-US" sz="2000" dirty="0"/>
              <a:t>Both antecedents and consequents can have multiple items. In other words, {Diaper, Gum} -&gt; {Beer, Chips} is a valid rule.</a:t>
            </a:r>
          </a:p>
          <a:p>
            <a:r>
              <a:rPr lang="en-US" sz="2000" dirty="0"/>
              <a:t>Support is the relative frequency that the rules show up. In many instances, you may want to look for high support in order to make sure it is a useful relationship. However, there may be instances where a low support is useful if you are trying to find “hidden” relationships.</a:t>
            </a:r>
          </a:p>
        </p:txBody>
      </p:sp>
    </p:spTree>
    <p:extLst>
      <p:ext uri="{BB962C8B-B14F-4D97-AF65-F5344CB8AC3E}">
        <p14:creationId xmlns:p14="http://schemas.microsoft.com/office/powerpoint/2010/main" val="407215907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9713" y="579120"/>
            <a:ext cx="6821488" cy="594008"/>
          </a:xfrm>
        </p:spPr>
        <p:txBody>
          <a:bodyPr>
            <a:normAutofit/>
          </a:bodyPr>
          <a:lstStyle/>
          <a:p>
            <a:r>
              <a:rPr lang="en-US" dirty="0">
                <a:latin typeface="Arial" panose="020B0604020202020204" pitchFamily="34" charset="0"/>
                <a:cs typeface="Arial" panose="020B0604020202020204" pitchFamily="34" charset="0"/>
              </a:rPr>
              <a:t>How Association Rule Used ?</a:t>
            </a:r>
          </a:p>
        </p:txBody>
      </p:sp>
      <p:sp>
        <p:nvSpPr>
          <p:cNvPr id="7" name="TextBox 6"/>
          <p:cNvSpPr txBox="1"/>
          <p:nvPr/>
        </p:nvSpPr>
        <p:spPr>
          <a:xfrm>
            <a:off x="239713" y="5278582"/>
            <a:ext cx="3429000" cy="338554"/>
          </a:xfrm>
          <a:prstGeom prst="rect">
            <a:avLst/>
          </a:prstGeom>
          <a:noFill/>
        </p:spPr>
        <p:txBody>
          <a:bodyPr wrap="square" rtlCol="0">
            <a:spAutoFit/>
          </a:bodyPr>
          <a:lstStyle/>
          <a:p>
            <a:r>
              <a:rPr lang="en-US" sz="800" dirty="0"/>
              <a:t>Ref :http://paginas.fe.up.pt/~</a:t>
            </a:r>
            <a:r>
              <a:rPr lang="en-US" sz="800" dirty="0" err="1"/>
              <a:t>ec</a:t>
            </a:r>
            <a:r>
              <a:rPr lang="en-US" sz="800" dirty="0"/>
              <a:t>/files_1112/week_04_Association.pdf</a:t>
            </a:r>
          </a:p>
          <a:p>
            <a:endParaRPr lang="en-US" sz="800" b="0" dirty="0"/>
          </a:p>
        </p:txBody>
      </p:sp>
      <p:pic>
        <p:nvPicPr>
          <p:cNvPr id="2" name="Picture 1">
            <a:extLst>
              <a:ext uri="{FF2B5EF4-FFF2-40B4-BE49-F238E27FC236}">
                <a16:creationId xmlns:a16="http://schemas.microsoft.com/office/drawing/2014/main" id="{5C2C88C1-59C4-4B0A-8CC0-D22B5BCA968E}"/>
              </a:ext>
            </a:extLst>
          </p:cNvPr>
          <p:cNvPicPr>
            <a:picLocks noChangeAspect="1"/>
          </p:cNvPicPr>
          <p:nvPr/>
        </p:nvPicPr>
        <p:blipFill>
          <a:blip r:embed="rId3"/>
          <a:stretch>
            <a:fillRect/>
          </a:stretch>
        </p:blipFill>
        <p:spPr>
          <a:xfrm>
            <a:off x="411480" y="1402080"/>
            <a:ext cx="8031480" cy="4215056"/>
          </a:xfrm>
          <a:prstGeom prst="rect">
            <a:avLst/>
          </a:prstGeom>
        </p:spPr>
      </p:pic>
    </p:spTree>
    <p:extLst>
      <p:ext uri="{BB962C8B-B14F-4D97-AF65-F5344CB8AC3E}">
        <p14:creationId xmlns:p14="http://schemas.microsoft.com/office/powerpoint/2010/main" val="2354859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MBA</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err="1">
                <a:latin typeface="Arial" panose="020B0604020202020204" pitchFamily="34" charset="0"/>
                <a:cs typeface="Arial" panose="020B0604020202020204" pitchFamily="34" charset="0"/>
              </a:rPr>
              <a:t>Apriori</a:t>
            </a:r>
            <a:r>
              <a:rPr lang="en-US" sz="2800" b="1" dirty="0">
                <a:latin typeface="Arial" panose="020B0604020202020204" pitchFamily="34" charset="0"/>
                <a:cs typeface="Arial" panose="020B0604020202020204" pitchFamily="34" charset="0"/>
              </a:rPr>
              <a:t> Algorithm</a:t>
            </a:r>
            <a:endParaRPr lang="en-US" sz="2800" dirty="0"/>
          </a:p>
        </p:txBody>
      </p:sp>
    </p:spTree>
    <p:extLst>
      <p:ext uri="{BB962C8B-B14F-4D97-AF65-F5344CB8AC3E}">
        <p14:creationId xmlns:p14="http://schemas.microsoft.com/office/powerpoint/2010/main" val="1911533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1465" y="161087"/>
            <a:ext cx="6784976" cy="746408"/>
          </a:xfrm>
        </p:spPr>
        <p:txBody>
          <a:bodyPr>
            <a:normAutofit/>
          </a:bodyPr>
          <a:lstStyle/>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a:t>
            </a:r>
          </a:p>
        </p:txBody>
      </p:sp>
      <p:sp>
        <p:nvSpPr>
          <p:cNvPr id="7" name="TextBox 6"/>
          <p:cNvSpPr txBox="1"/>
          <p:nvPr/>
        </p:nvSpPr>
        <p:spPr>
          <a:xfrm>
            <a:off x="404999" y="5351139"/>
            <a:ext cx="3429000"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Ref :http://paginas.fe.up.pt/~</a:t>
            </a:r>
            <a:r>
              <a:rPr lang="en-US" sz="800" dirty="0" err="1">
                <a:latin typeface="Arial" panose="020B0604020202020204" pitchFamily="34" charset="0"/>
                <a:cs typeface="Arial" panose="020B0604020202020204" pitchFamily="34" charset="0"/>
              </a:rPr>
              <a:t>ec</a:t>
            </a:r>
            <a:r>
              <a:rPr lang="en-US" sz="800" dirty="0">
                <a:latin typeface="Arial" panose="020B0604020202020204" pitchFamily="34" charset="0"/>
                <a:cs typeface="Arial" panose="020B0604020202020204" pitchFamily="34" charset="0"/>
              </a:rPr>
              <a:t>/files_1112/week_04_Association.pdf</a:t>
            </a:r>
          </a:p>
          <a:p>
            <a:endParaRPr lang="en-US" sz="800" b="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404999" y="1386250"/>
            <a:ext cx="7748402" cy="3753786"/>
          </a:xfrm>
          <a:prstGeom prst="rect">
            <a:avLst/>
          </a:prstGeom>
        </p:spPr>
      </p:pic>
    </p:spTree>
    <p:extLst>
      <p:ext uri="{BB962C8B-B14F-4D97-AF65-F5344CB8AC3E}">
        <p14:creationId xmlns:p14="http://schemas.microsoft.com/office/powerpoint/2010/main" val="137560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15BA-7417-4F4A-B568-B0DA7D6C1F03}"/>
              </a:ext>
            </a:extLst>
          </p:cNvPr>
          <p:cNvSpPr>
            <a:spLocks noGrp="1"/>
          </p:cNvSpPr>
          <p:nvPr>
            <p:ph type="title"/>
          </p:nvPr>
        </p:nvSpPr>
        <p:spPr>
          <a:xfrm>
            <a:off x="687705" y="365760"/>
            <a:ext cx="6784976" cy="701040"/>
          </a:xfrm>
        </p:spPr>
        <p:txBody>
          <a:bodyPr/>
          <a:lstStyle/>
          <a:p>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a:t>
            </a:r>
            <a:endParaRPr lang="en-US" dirty="0"/>
          </a:p>
        </p:txBody>
      </p:sp>
      <p:pic>
        <p:nvPicPr>
          <p:cNvPr id="4" name="Picture 3">
            <a:extLst>
              <a:ext uri="{FF2B5EF4-FFF2-40B4-BE49-F238E27FC236}">
                <a16:creationId xmlns:a16="http://schemas.microsoft.com/office/drawing/2014/main" id="{43737396-24BB-4565-A52E-B887F03EBB01}"/>
              </a:ext>
            </a:extLst>
          </p:cNvPr>
          <p:cNvPicPr>
            <a:picLocks noChangeAspect="1"/>
          </p:cNvPicPr>
          <p:nvPr/>
        </p:nvPicPr>
        <p:blipFill>
          <a:blip r:embed="rId2"/>
          <a:stretch>
            <a:fillRect/>
          </a:stretch>
        </p:blipFill>
        <p:spPr>
          <a:xfrm>
            <a:off x="320040" y="1524000"/>
            <a:ext cx="8488679" cy="3733800"/>
          </a:xfrm>
          <a:prstGeom prst="rect">
            <a:avLst/>
          </a:prstGeom>
        </p:spPr>
      </p:pic>
    </p:spTree>
    <p:extLst>
      <p:ext uri="{BB962C8B-B14F-4D97-AF65-F5344CB8AC3E}">
        <p14:creationId xmlns:p14="http://schemas.microsoft.com/office/powerpoint/2010/main" val="94120381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CA86-A4A2-4404-8944-7006CC9E44E1}"/>
              </a:ext>
            </a:extLst>
          </p:cNvPr>
          <p:cNvSpPr>
            <a:spLocks noGrp="1"/>
          </p:cNvSpPr>
          <p:nvPr>
            <p:ph type="title"/>
          </p:nvPr>
        </p:nvSpPr>
        <p:spPr>
          <a:xfrm>
            <a:off x="411479" y="350520"/>
            <a:ext cx="6375401" cy="715928"/>
          </a:xfrm>
        </p:spPr>
        <p:txBody>
          <a:bodyPr/>
          <a:lstStyle/>
          <a:p>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a:t>
            </a:r>
            <a:endParaRPr lang="en-US" dirty="0"/>
          </a:p>
        </p:txBody>
      </p:sp>
      <p:pic>
        <p:nvPicPr>
          <p:cNvPr id="3" name="Picture 2">
            <a:extLst>
              <a:ext uri="{FF2B5EF4-FFF2-40B4-BE49-F238E27FC236}">
                <a16:creationId xmlns:a16="http://schemas.microsoft.com/office/drawing/2014/main" id="{769C1EC7-CDE5-42B3-8A72-214ED354861B}"/>
              </a:ext>
            </a:extLst>
          </p:cNvPr>
          <p:cNvPicPr>
            <a:picLocks noChangeAspect="1"/>
          </p:cNvPicPr>
          <p:nvPr/>
        </p:nvPicPr>
        <p:blipFill>
          <a:blip r:embed="rId2"/>
          <a:stretch>
            <a:fillRect/>
          </a:stretch>
        </p:blipFill>
        <p:spPr>
          <a:xfrm>
            <a:off x="411478" y="1280160"/>
            <a:ext cx="7985761" cy="4038599"/>
          </a:xfrm>
          <a:prstGeom prst="rect">
            <a:avLst/>
          </a:prstGeom>
        </p:spPr>
      </p:pic>
    </p:spTree>
    <p:extLst>
      <p:ext uri="{BB962C8B-B14F-4D97-AF65-F5344CB8AC3E}">
        <p14:creationId xmlns:p14="http://schemas.microsoft.com/office/powerpoint/2010/main" val="24017536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4945" y="591353"/>
            <a:ext cx="6756401" cy="551043"/>
          </a:xfrm>
        </p:spPr>
        <p:txBody>
          <a:bodyPr>
            <a:normAutofit/>
          </a:bodyPr>
          <a:lstStyle/>
          <a:p>
            <a:r>
              <a:rPr lang="en-US" dirty="0">
                <a:latin typeface="Arial" charset="0"/>
                <a:cs typeface="Arial" charset="0"/>
              </a:rPr>
              <a:t>Applications of Clustering</a:t>
            </a:r>
            <a:endParaRPr lang="en-US" dirty="0"/>
          </a:p>
        </p:txBody>
      </p:sp>
      <p:sp>
        <p:nvSpPr>
          <p:cNvPr id="18" name="Rectangle 2"/>
          <p:cNvSpPr txBox="1">
            <a:spLocks noChangeArrowheads="1"/>
          </p:cNvSpPr>
          <p:nvPr/>
        </p:nvSpPr>
        <p:spPr bwMode="auto">
          <a:xfrm>
            <a:off x="594074" y="1560555"/>
            <a:ext cx="8267700" cy="339827"/>
          </a:xfrm>
          <a:prstGeom prst="rect">
            <a:avLst/>
          </a:prstGeom>
          <a:noFill/>
          <a:ln w="9525">
            <a:noFill/>
            <a:miter lim="800000"/>
            <a:headEnd/>
            <a:tailEnd/>
          </a:ln>
        </p:spPr>
        <p:txBody>
          <a:bodyPr lIns="0" tIns="0" rIns="0" bIns="0" anchor="b"/>
          <a:lstStyle/>
          <a:p>
            <a:pPr eaLnBrk="0" hangingPunct="0">
              <a:lnSpc>
                <a:spcPts val="2600"/>
              </a:lnSpc>
              <a:defRPr/>
            </a:pPr>
            <a:r>
              <a:rPr lang="en-AU" sz="1000" b="1" dirty="0">
                <a:solidFill>
                  <a:schemeClr val="accent2"/>
                </a:solidFill>
                <a:latin typeface="Arial" pitchFamily="34" charset="0"/>
                <a:ea typeface="+mj-ea"/>
                <a:cs typeface="Arial" pitchFamily="34" charset="0"/>
              </a:rPr>
              <a:t>Improve Retention of “Leaders”</a:t>
            </a:r>
          </a:p>
        </p:txBody>
      </p:sp>
      <p:sp>
        <p:nvSpPr>
          <p:cNvPr id="19" name="Oval 18"/>
          <p:cNvSpPr/>
          <p:nvPr/>
        </p:nvSpPr>
        <p:spPr bwMode="auto">
          <a:xfrm>
            <a:off x="1282358" y="3267908"/>
            <a:ext cx="476593" cy="226787"/>
          </a:xfrm>
          <a:prstGeom prst="ellipse">
            <a:avLst/>
          </a:prstGeom>
          <a:noFill/>
          <a:ln w="38100" cap="flat" cmpd="sng" algn="ctr">
            <a:solidFill>
              <a:srgbClr val="CF3939"/>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0" name="Oval 19"/>
          <p:cNvSpPr/>
          <p:nvPr/>
        </p:nvSpPr>
        <p:spPr bwMode="auto">
          <a:xfrm>
            <a:off x="2595145" y="3198719"/>
            <a:ext cx="476593" cy="226787"/>
          </a:xfrm>
          <a:prstGeom prst="ellipse">
            <a:avLst/>
          </a:prstGeom>
          <a:noFill/>
          <a:ln w="38100" cap="flat" cmpd="sng" algn="ctr">
            <a:solidFill>
              <a:srgbClr val="CF3939"/>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1" name="Oval 20"/>
          <p:cNvSpPr/>
          <p:nvPr/>
        </p:nvSpPr>
        <p:spPr bwMode="auto">
          <a:xfrm>
            <a:off x="3820141" y="3318929"/>
            <a:ext cx="476593" cy="226787"/>
          </a:xfrm>
          <a:prstGeom prst="ellipse">
            <a:avLst/>
          </a:prstGeom>
          <a:noFill/>
          <a:ln w="38100" cap="flat" cmpd="sng" algn="ctr">
            <a:solidFill>
              <a:srgbClr val="CF3939"/>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2" name="Oval 21"/>
          <p:cNvSpPr/>
          <p:nvPr/>
        </p:nvSpPr>
        <p:spPr bwMode="auto">
          <a:xfrm>
            <a:off x="5687254" y="3638981"/>
            <a:ext cx="524252" cy="249466"/>
          </a:xfrm>
          <a:prstGeom prst="ellipse">
            <a:avLst/>
          </a:prstGeom>
          <a:no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3" name="Oval 22"/>
          <p:cNvSpPr/>
          <p:nvPr/>
        </p:nvSpPr>
        <p:spPr bwMode="auto">
          <a:xfrm>
            <a:off x="1856192" y="3684359"/>
            <a:ext cx="524252" cy="249466"/>
          </a:xfrm>
          <a:prstGeom prst="ellipse">
            <a:avLst/>
          </a:prstGeom>
          <a:no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4" name="Oval 23"/>
          <p:cNvSpPr/>
          <p:nvPr/>
        </p:nvSpPr>
        <p:spPr bwMode="auto">
          <a:xfrm>
            <a:off x="3138894" y="3843106"/>
            <a:ext cx="524252" cy="249466"/>
          </a:xfrm>
          <a:prstGeom prst="ellipse">
            <a:avLst/>
          </a:prstGeom>
          <a:no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5" name="Oval 24"/>
          <p:cNvSpPr/>
          <p:nvPr/>
        </p:nvSpPr>
        <p:spPr bwMode="auto">
          <a:xfrm>
            <a:off x="4424284" y="3698931"/>
            <a:ext cx="524252" cy="249466"/>
          </a:xfrm>
          <a:prstGeom prst="ellipse">
            <a:avLst/>
          </a:prstGeom>
          <a:no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6" name="Oval 25"/>
          <p:cNvSpPr/>
          <p:nvPr/>
        </p:nvSpPr>
        <p:spPr bwMode="auto">
          <a:xfrm>
            <a:off x="6794869" y="3447868"/>
            <a:ext cx="476593" cy="226787"/>
          </a:xfrm>
          <a:prstGeom prst="ellipse">
            <a:avLst/>
          </a:prstGeom>
          <a:no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7" name="Oval 26"/>
          <p:cNvSpPr/>
          <p:nvPr/>
        </p:nvSpPr>
        <p:spPr bwMode="auto">
          <a:xfrm>
            <a:off x="1200855" y="4534666"/>
            <a:ext cx="576677" cy="274413"/>
          </a:xfrm>
          <a:prstGeom prst="ellipse">
            <a:avLst/>
          </a:prstGeom>
          <a:no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8" name="Oval 27"/>
          <p:cNvSpPr/>
          <p:nvPr/>
        </p:nvSpPr>
        <p:spPr bwMode="auto">
          <a:xfrm>
            <a:off x="3012636" y="4716533"/>
            <a:ext cx="576677" cy="274413"/>
          </a:xfrm>
          <a:prstGeom prst="ellipse">
            <a:avLst/>
          </a:prstGeom>
          <a:no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29" name="Oval 28"/>
          <p:cNvSpPr/>
          <p:nvPr/>
        </p:nvSpPr>
        <p:spPr bwMode="auto">
          <a:xfrm>
            <a:off x="5084365" y="4348151"/>
            <a:ext cx="576677" cy="274413"/>
          </a:xfrm>
          <a:prstGeom prst="ellipse">
            <a:avLst/>
          </a:prstGeom>
          <a:no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0" name="Oval 29"/>
          <p:cNvSpPr/>
          <p:nvPr/>
        </p:nvSpPr>
        <p:spPr bwMode="auto">
          <a:xfrm>
            <a:off x="7243129" y="4300208"/>
            <a:ext cx="524252" cy="249466"/>
          </a:xfrm>
          <a:prstGeom prst="ellipse">
            <a:avLst/>
          </a:prstGeom>
          <a:no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1" name="Oval 30"/>
          <p:cNvSpPr/>
          <p:nvPr/>
        </p:nvSpPr>
        <p:spPr bwMode="auto">
          <a:xfrm>
            <a:off x="2313317" y="5258091"/>
            <a:ext cx="576677" cy="274413"/>
          </a:xfrm>
          <a:prstGeom prst="ellipse">
            <a:avLst/>
          </a:prstGeom>
          <a:noFill/>
          <a:ln w="38100" cap="flat" cmpd="sng" algn="ctr">
            <a:solidFill>
              <a:srgbClr val="319F53"/>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2" name="Oval 31"/>
          <p:cNvSpPr/>
          <p:nvPr/>
        </p:nvSpPr>
        <p:spPr bwMode="auto">
          <a:xfrm>
            <a:off x="3666606" y="5258091"/>
            <a:ext cx="576677" cy="274413"/>
          </a:xfrm>
          <a:prstGeom prst="ellipse">
            <a:avLst/>
          </a:prstGeom>
          <a:noFill/>
          <a:ln w="38100" cap="flat" cmpd="sng" algn="ctr">
            <a:solidFill>
              <a:srgbClr val="319F53"/>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3" name="Oval 32"/>
          <p:cNvSpPr/>
          <p:nvPr/>
        </p:nvSpPr>
        <p:spPr bwMode="auto">
          <a:xfrm>
            <a:off x="4468330" y="4914786"/>
            <a:ext cx="576677" cy="274413"/>
          </a:xfrm>
          <a:prstGeom prst="ellipse">
            <a:avLst/>
          </a:prstGeom>
          <a:noFill/>
          <a:ln w="38100" cap="flat" cmpd="sng" algn="ctr">
            <a:solidFill>
              <a:srgbClr val="319F53"/>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4" name="Oval 33"/>
          <p:cNvSpPr/>
          <p:nvPr/>
        </p:nvSpPr>
        <p:spPr bwMode="auto">
          <a:xfrm>
            <a:off x="6226811" y="5210788"/>
            <a:ext cx="576677" cy="274413"/>
          </a:xfrm>
          <a:prstGeom prst="ellipse">
            <a:avLst/>
          </a:prstGeom>
          <a:noFill/>
          <a:ln w="38100" cap="flat" cmpd="sng" algn="ctr">
            <a:solidFill>
              <a:srgbClr val="E7B22F"/>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sp>
        <p:nvSpPr>
          <p:cNvPr id="35" name="Oval 34"/>
          <p:cNvSpPr/>
          <p:nvPr/>
        </p:nvSpPr>
        <p:spPr bwMode="auto">
          <a:xfrm>
            <a:off x="7562660" y="5210789"/>
            <a:ext cx="576677" cy="274413"/>
          </a:xfrm>
          <a:prstGeom prst="ellipse">
            <a:avLst/>
          </a:prstGeom>
          <a:noFill/>
          <a:ln w="38100" cap="flat" cmpd="sng" algn="ctr">
            <a:solidFill>
              <a:srgbClr val="E7B22F"/>
            </a:solidFill>
            <a:prstDash val="solid"/>
            <a:round/>
            <a:headEnd type="none" w="med" len="med"/>
            <a:tailEnd type="none" w="med" len="med"/>
          </a:ln>
          <a:effectLst>
            <a:glow rad="63500">
              <a:schemeClr val="accent4">
                <a:satMod val="175000"/>
                <a:alpha val="25000"/>
              </a:schemeClr>
            </a:glow>
          </a:effectLst>
        </p:spPr>
        <p:txBody>
          <a:bodyPr wrap="none" anchor="ctr"/>
          <a:lstStyle/>
          <a:p>
            <a:pPr algn="ctr" fontAlgn="auto">
              <a:spcBef>
                <a:spcPct val="50000"/>
              </a:spcBef>
              <a:spcAft>
                <a:spcPct val="17000"/>
              </a:spcAft>
              <a:buClr>
                <a:schemeClr val="tx1"/>
              </a:buClr>
              <a:buFont typeface="Wingdings" pitchFamily="2" charset="2"/>
              <a:buNone/>
              <a:defRPr/>
            </a:pPr>
            <a:endParaRPr lang="en-AU" dirty="0">
              <a:solidFill>
                <a:srgbClr val="292929"/>
              </a:solidFill>
              <a:cs typeface="+mn-cs"/>
            </a:endParaRPr>
          </a:p>
        </p:txBody>
      </p:sp>
      <p:cxnSp>
        <p:nvCxnSpPr>
          <p:cNvPr id="36" name="Straight Connector 35"/>
          <p:cNvCxnSpPr>
            <a:stCxn id="19" idx="6"/>
            <a:endCxn id="20" idx="2"/>
          </p:cNvCxnSpPr>
          <p:nvPr/>
        </p:nvCxnSpPr>
        <p:spPr bwMode="auto">
          <a:xfrm flipV="1">
            <a:off x="1758951" y="3312113"/>
            <a:ext cx="836194" cy="69189"/>
          </a:xfrm>
          <a:prstGeom prst="line">
            <a:avLst/>
          </a:prstGeom>
          <a:solidFill>
            <a:schemeClr val="accent1"/>
          </a:solidFill>
          <a:ln w="38100" cap="flat" cmpd="sng" algn="ctr">
            <a:solidFill>
              <a:srgbClr val="CF3939"/>
            </a:solidFill>
            <a:prstDash val="solid"/>
            <a:round/>
            <a:headEnd type="none" w="med" len="med"/>
            <a:tailEnd type="none" w="med" len="med"/>
          </a:ln>
          <a:effectLst>
            <a:glow rad="63500">
              <a:schemeClr val="accent4">
                <a:satMod val="175000"/>
                <a:alpha val="25000"/>
              </a:schemeClr>
            </a:glow>
          </a:effectLst>
        </p:spPr>
      </p:cxnSp>
      <p:cxnSp>
        <p:nvCxnSpPr>
          <p:cNvPr id="37" name="Straight Connector 36"/>
          <p:cNvCxnSpPr>
            <a:stCxn id="20" idx="6"/>
            <a:endCxn id="21" idx="2"/>
          </p:cNvCxnSpPr>
          <p:nvPr/>
        </p:nvCxnSpPr>
        <p:spPr bwMode="auto">
          <a:xfrm>
            <a:off x="3071738" y="3312113"/>
            <a:ext cx="748403" cy="120210"/>
          </a:xfrm>
          <a:prstGeom prst="line">
            <a:avLst/>
          </a:prstGeom>
          <a:solidFill>
            <a:schemeClr val="accent1"/>
          </a:solidFill>
          <a:ln w="38100" cap="flat" cmpd="sng" algn="ctr">
            <a:solidFill>
              <a:srgbClr val="CF3939"/>
            </a:solidFill>
            <a:prstDash val="solid"/>
            <a:round/>
            <a:headEnd type="none" w="med" len="med"/>
            <a:tailEnd type="none" w="med" len="med"/>
          </a:ln>
          <a:effectLst>
            <a:glow rad="63500">
              <a:schemeClr val="accent4">
                <a:satMod val="175000"/>
                <a:alpha val="25000"/>
              </a:schemeClr>
            </a:glow>
          </a:effectLst>
        </p:spPr>
      </p:cxnSp>
      <p:cxnSp>
        <p:nvCxnSpPr>
          <p:cNvPr id="38" name="Straight Connector 37"/>
          <p:cNvCxnSpPr>
            <a:stCxn id="22" idx="3"/>
            <a:endCxn id="29" idx="0"/>
          </p:cNvCxnSpPr>
          <p:nvPr/>
        </p:nvCxnSpPr>
        <p:spPr bwMode="auto">
          <a:xfrm flipH="1">
            <a:off x="5372704" y="3851914"/>
            <a:ext cx="391325" cy="496237"/>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39" name="Straight Connector 38"/>
          <p:cNvCxnSpPr>
            <a:stCxn id="26" idx="3"/>
            <a:endCxn id="29" idx="7"/>
          </p:cNvCxnSpPr>
          <p:nvPr/>
        </p:nvCxnSpPr>
        <p:spPr bwMode="auto">
          <a:xfrm flipH="1">
            <a:off x="5576590" y="3641443"/>
            <a:ext cx="1288074" cy="746895"/>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40" name="Straight Connector 39"/>
          <p:cNvCxnSpPr>
            <a:stCxn id="22" idx="7"/>
            <a:endCxn id="26" idx="2"/>
          </p:cNvCxnSpPr>
          <p:nvPr/>
        </p:nvCxnSpPr>
        <p:spPr bwMode="auto">
          <a:xfrm flipV="1">
            <a:off x="6134731" y="3561262"/>
            <a:ext cx="660138" cy="114252"/>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41" name="Straight Connector 40"/>
          <p:cNvCxnSpPr>
            <a:stCxn id="22" idx="5"/>
            <a:endCxn id="30" idx="1"/>
          </p:cNvCxnSpPr>
          <p:nvPr/>
        </p:nvCxnSpPr>
        <p:spPr bwMode="auto">
          <a:xfrm>
            <a:off x="6134731" y="3851914"/>
            <a:ext cx="1185173" cy="484827"/>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42" name="Straight Connector 41"/>
          <p:cNvCxnSpPr>
            <a:stCxn id="35" idx="2"/>
            <a:endCxn id="34" idx="6"/>
          </p:cNvCxnSpPr>
          <p:nvPr/>
        </p:nvCxnSpPr>
        <p:spPr bwMode="auto">
          <a:xfrm flipH="1" flipV="1">
            <a:off x="6803488" y="5347995"/>
            <a:ext cx="759172" cy="1"/>
          </a:xfrm>
          <a:prstGeom prst="line">
            <a:avLst/>
          </a:prstGeom>
          <a:solidFill>
            <a:schemeClr val="accent1"/>
          </a:solidFill>
          <a:ln w="38100" cap="flat" cmpd="sng" algn="ctr">
            <a:solidFill>
              <a:srgbClr val="E7B22F"/>
            </a:solidFill>
            <a:prstDash val="solid"/>
            <a:round/>
            <a:headEnd type="none" w="med" len="med"/>
            <a:tailEnd type="none" w="med" len="med"/>
          </a:ln>
          <a:effectLst>
            <a:glow rad="63500">
              <a:schemeClr val="accent4">
                <a:satMod val="175000"/>
                <a:alpha val="25000"/>
              </a:schemeClr>
            </a:glow>
          </a:effectLst>
        </p:spPr>
      </p:cxnSp>
      <p:cxnSp>
        <p:nvCxnSpPr>
          <p:cNvPr id="43" name="Straight Connector 42"/>
          <p:cNvCxnSpPr>
            <a:stCxn id="33" idx="3"/>
            <a:endCxn id="32" idx="6"/>
          </p:cNvCxnSpPr>
          <p:nvPr/>
        </p:nvCxnSpPr>
        <p:spPr bwMode="auto">
          <a:xfrm flipH="1">
            <a:off x="4243283" y="5149012"/>
            <a:ext cx="309499" cy="246286"/>
          </a:xfrm>
          <a:prstGeom prst="line">
            <a:avLst/>
          </a:prstGeom>
          <a:solidFill>
            <a:schemeClr val="accent1"/>
          </a:solidFill>
          <a:ln w="38100" cap="flat" cmpd="sng" algn="ctr">
            <a:solidFill>
              <a:srgbClr val="319F53"/>
            </a:solidFill>
            <a:prstDash val="solid"/>
            <a:round/>
            <a:headEnd type="none" w="med" len="med"/>
            <a:tailEnd type="none" w="med" len="med"/>
          </a:ln>
          <a:effectLst>
            <a:glow rad="63500">
              <a:schemeClr val="accent4">
                <a:satMod val="175000"/>
                <a:alpha val="25000"/>
              </a:schemeClr>
            </a:glow>
          </a:effectLst>
        </p:spPr>
      </p:cxnSp>
      <p:cxnSp>
        <p:nvCxnSpPr>
          <p:cNvPr id="44" name="Straight Connector 43"/>
          <p:cNvCxnSpPr/>
          <p:nvPr/>
        </p:nvCxnSpPr>
        <p:spPr bwMode="auto">
          <a:xfrm flipH="1">
            <a:off x="2889994" y="5158787"/>
            <a:ext cx="776612" cy="0"/>
          </a:xfrm>
          <a:prstGeom prst="line">
            <a:avLst/>
          </a:prstGeom>
          <a:solidFill>
            <a:schemeClr val="accent1"/>
          </a:solidFill>
          <a:ln w="38100" cap="flat" cmpd="sng" algn="ctr">
            <a:solidFill>
              <a:srgbClr val="319F53"/>
            </a:solidFill>
            <a:prstDash val="solid"/>
            <a:round/>
            <a:headEnd type="none" w="med" len="med"/>
            <a:tailEnd type="none" w="med" len="med"/>
          </a:ln>
          <a:effectLst>
            <a:glow rad="63500">
              <a:schemeClr val="accent4">
                <a:satMod val="175000"/>
                <a:alpha val="25000"/>
              </a:schemeClr>
            </a:glow>
          </a:effectLst>
        </p:spPr>
      </p:cxnSp>
      <p:cxnSp>
        <p:nvCxnSpPr>
          <p:cNvPr id="45" name="Straight Connector 44"/>
          <p:cNvCxnSpPr>
            <a:stCxn id="28" idx="1"/>
            <a:endCxn id="23" idx="5"/>
          </p:cNvCxnSpPr>
          <p:nvPr/>
        </p:nvCxnSpPr>
        <p:spPr bwMode="auto">
          <a:xfrm flipH="1" flipV="1">
            <a:off x="2303669" y="3897292"/>
            <a:ext cx="793419" cy="859428"/>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46" name="Straight Connector 45"/>
          <p:cNvCxnSpPr>
            <a:stCxn id="27" idx="0"/>
            <a:endCxn id="23" idx="3"/>
          </p:cNvCxnSpPr>
          <p:nvPr/>
        </p:nvCxnSpPr>
        <p:spPr bwMode="auto">
          <a:xfrm flipV="1">
            <a:off x="1489194" y="3897292"/>
            <a:ext cx="443773" cy="637374"/>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47" name="Straight Connector 46"/>
          <p:cNvCxnSpPr>
            <a:stCxn id="23" idx="6"/>
            <a:endCxn id="24" idx="1"/>
          </p:cNvCxnSpPr>
          <p:nvPr/>
        </p:nvCxnSpPr>
        <p:spPr bwMode="auto">
          <a:xfrm>
            <a:off x="2380444" y="3809092"/>
            <a:ext cx="835225" cy="70547"/>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48" name="Straight Connector 47"/>
          <p:cNvCxnSpPr>
            <a:stCxn id="24" idx="7"/>
            <a:endCxn id="25" idx="2"/>
          </p:cNvCxnSpPr>
          <p:nvPr/>
        </p:nvCxnSpPr>
        <p:spPr bwMode="auto">
          <a:xfrm flipV="1">
            <a:off x="3586371" y="3823664"/>
            <a:ext cx="837913" cy="55975"/>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49" name="Straight Connector 48"/>
          <p:cNvCxnSpPr>
            <a:stCxn id="27" idx="6"/>
            <a:endCxn id="25" idx="3"/>
          </p:cNvCxnSpPr>
          <p:nvPr/>
        </p:nvCxnSpPr>
        <p:spPr bwMode="auto">
          <a:xfrm flipV="1">
            <a:off x="1777532" y="3911864"/>
            <a:ext cx="2723527" cy="760009"/>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50" name="Straight Connector 49"/>
          <p:cNvCxnSpPr>
            <a:stCxn id="28" idx="6"/>
            <a:endCxn id="25" idx="4"/>
          </p:cNvCxnSpPr>
          <p:nvPr/>
        </p:nvCxnSpPr>
        <p:spPr bwMode="auto">
          <a:xfrm flipV="1">
            <a:off x="3589313" y="3948397"/>
            <a:ext cx="1097097" cy="905343"/>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51" name="Straight Connector 50"/>
          <p:cNvCxnSpPr>
            <a:stCxn id="26" idx="4"/>
            <a:endCxn id="30" idx="0"/>
          </p:cNvCxnSpPr>
          <p:nvPr/>
        </p:nvCxnSpPr>
        <p:spPr bwMode="auto">
          <a:xfrm>
            <a:off x="7033166" y="3674655"/>
            <a:ext cx="472089" cy="625553"/>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52" name="Straight Connector 51"/>
          <p:cNvCxnSpPr>
            <a:stCxn id="29" idx="6"/>
            <a:endCxn id="30" idx="2"/>
          </p:cNvCxnSpPr>
          <p:nvPr/>
        </p:nvCxnSpPr>
        <p:spPr bwMode="auto">
          <a:xfrm flipV="1">
            <a:off x="5661042" y="4424941"/>
            <a:ext cx="1582087" cy="60417"/>
          </a:xfrm>
          <a:prstGeom prst="line">
            <a:avLst/>
          </a:prstGeom>
          <a:solidFill>
            <a:schemeClr val="accent1"/>
          </a:solidFill>
          <a:ln w="38100" cap="flat" cmpd="sng" algn="ctr">
            <a:solidFill>
              <a:srgbClr val="2E6C92"/>
            </a:solidFill>
            <a:prstDash val="solid"/>
            <a:round/>
            <a:headEnd type="none" w="med" len="med"/>
            <a:tailEnd type="none" w="med" len="med"/>
          </a:ln>
          <a:effectLst>
            <a:glow rad="63500">
              <a:schemeClr val="accent4">
                <a:satMod val="175000"/>
                <a:alpha val="25000"/>
              </a:schemeClr>
            </a:glow>
          </a:effectLst>
        </p:spPr>
      </p:cxnSp>
      <p:cxnSp>
        <p:nvCxnSpPr>
          <p:cNvPr id="53" name="Straight Connector 52"/>
          <p:cNvCxnSpPr>
            <a:stCxn id="27" idx="7"/>
            <a:endCxn id="24" idx="2"/>
          </p:cNvCxnSpPr>
          <p:nvPr/>
        </p:nvCxnSpPr>
        <p:spPr bwMode="auto">
          <a:xfrm flipV="1">
            <a:off x="1693080" y="3967839"/>
            <a:ext cx="1445814" cy="607014"/>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cxnSp>
        <p:nvCxnSpPr>
          <p:cNvPr id="54" name="Straight Connector 53"/>
          <p:cNvCxnSpPr>
            <a:stCxn id="28" idx="7"/>
            <a:endCxn id="24" idx="5"/>
          </p:cNvCxnSpPr>
          <p:nvPr/>
        </p:nvCxnSpPr>
        <p:spPr bwMode="auto">
          <a:xfrm flipV="1">
            <a:off x="3504861" y="4056039"/>
            <a:ext cx="81510" cy="700681"/>
          </a:xfrm>
          <a:prstGeom prst="line">
            <a:avLst/>
          </a:prstGeom>
          <a:solidFill>
            <a:schemeClr val="accent1"/>
          </a:solidFill>
          <a:ln w="38100" cap="flat" cmpd="sng" algn="ctr">
            <a:solidFill>
              <a:srgbClr val="F046E4"/>
            </a:solidFill>
            <a:prstDash val="solid"/>
            <a:round/>
            <a:headEnd type="none" w="med" len="med"/>
            <a:tailEnd type="none" w="med" len="med"/>
          </a:ln>
          <a:effectLst>
            <a:glow rad="63500">
              <a:schemeClr val="accent4">
                <a:satMod val="175000"/>
                <a:alpha val="25000"/>
              </a:schemeClr>
            </a:glow>
          </a:effectLst>
        </p:spPr>
      </p:cxnSp>
      <p:sp>
        <p:nvSpPr>
          <p:cNvPr id="55" name="Oval 36"/>
          <p:cNvSpPr/>
          <p:nvPr/>
        </p:nvSpPr>
        <p:spPr bwMode="auto">
          <a:xfrm>
            <a:off x="1384423" y="2767407"/>
            <a:ext cx="272465" cy="628705"/>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0</a:t>
            </a:r>
          </a:p>
        </p:txBody>
      </p:sp>
      <p:sp>
        <p:nvSpPr>
          <p:cNvPr id="56" name="Oval 36"/>
          <p:cNvSpPr/>
          <p:nvPr/>
        </p:nvSpPr>
        <p:spPr bwMode="auto">
          <a:xfrm>
            <a:off x="2697210" y="2698218"/>
            <a:ext cx="272465" cy="628705"/>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a:t>
            </a:r>
          </a:p>
        </p:txBody>
      </p:sp>
      <p:sp>
        <p:nvSpPr>
          <p:cNvPr id="57" name="Oval 36"/>
          <p:cNvSpPr/>
          <p:nvPr/>
        </p:nvSpPr>
        <p:spPr bwMode="auto">
          <a:xfrm>
            <a:off x="3922206" y="2818428"/>
            <a:ext cx="272465" cy="628705"/>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orthographicFront">
              <a:rot lat="0" lon="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2</a:t>
            </a:r>
          </a:p>
        </p:txBody>
      </p:sp>
      <p:sp>
        <p:nvSpPr>
          <p:cNvPr id="58" name="Oval 36"/>
          <p:cNvSpPr/>
          <p:nvPr/>
        </p:nvSpPr>
        <p:spPr bwMode="auto">
          <a:xfrm>
            <a:off x="5813149" y="3181624"/>
            <a:ext cx="272465" cy="628705"/>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3</a:t>
            </a:r>
          </a:p>
        </p:txBody>
      </p:sp>
      <p:sp>
        <p:nvSpPr>
          <p:cNvPr id="59" name="Oval 36"/>
          <p:cNvSpPr/>
          <p:nvPr/>
        </p:nvSpPr>
        <p:spPr bwMode="auto">
          <a:xfrm>
            <a:off x="1968463" y="3139909"/>
            <a:ext cx="299712" cy="691576"/>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rot lat="1080000" lon="204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4</a:t>
            </a:r>
          </a:p>
        </p:txBody>
      </p:sp>
      <p:sp>
        <p:nvSpPr>
          <p:cNvPr id="60" name="Oval 36"/>
          <p:cNvSpPr/>
          <p:nvPr/>
        </p:nvSpPr>
        <p:spPr bwMode="auto">
          <a:xfrm>
            <a:off x="3251165" y="3306607"/>
            <a:ext cx="299712" cy="691576"/>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C00000"/>
          </a:solidFill>
          <a:ln w="12700" cap="flat" cmpd="sng" algn="ctr">
            <a:noFill/>
            <a:prstDash val="solid"/>
            <a:round/>
            <a:headEnd type="none" w="med" len="med"/>
            <a:tailEnd type="none" w="med" len="med"/>
          </a:ln>
          <a:effectLst/>
          <a:scene3d>
            <a:camera prst="isometricOffAxis1Righ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5</a:t>
            </a:r>
          </a:p>
        </p:txBody>
      </p:sp>
      <p:sp>
        <p:nvSpPr>
          <p:cNvPr id="61" name="Oval 36"/>
          <p:cNvSpPr/>
          <p:nvPr/>
        </p:nvSpPr>
        <p:spPr bwMode="auto">
          <a:xfrm>
            <a:off x="4536555" y="3170383"/>
            <a:ext cx="299712" cy="691576"/>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6</a:t>
            </a:r>
          </a:p>
        </p:txBody>
      </p:sp>
      <p:sp>
        <p:nvSpPr>
          <p:cNvPr id="62" name="Oval 36"/>
          <p:cNvSpPr/>
          <p:nvPr/>
        </p:nvSpPr>
        <p:spPr bwMode="auto">
          <a:xfrm>
            <a:off x="6883310" y="2892078"/>
            <a:ext cx="299712" cy="691576"/>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C00000"/>
          </a:solidFill>
          <a:ln w="12700" cap="flat" cmpd="sng" algn="ctr">
            <a:noFill/>
            <a:prstDash val="solid"/>
            <a:round/>
            <a:headEnd type="none" w="med" len="med"/>
            <a:tailEnd type="none" w="med" len="med"/>
          </a:ln>
          <a:effectLst/>
          <a:scene3d>
            <a:camera prst="isometricOffAxis2Left">
              <a:rot lat="1080000" lon="6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7</a:t>
            </a:r>
          </a:p>
        </p:txBody>
      </p:sp>
      <p:sp>
        <p:nvSpPr>
          <p:cNvPr id="63" name="Oval 36"/>
          <p:cNvSpPr/>
          <p:nvPr/>
        </p:nvSpPr>
        <p:spPr bwMode="auto">
          <a:xfrm>
            <a:off x="1324353" y="3944257"/>
            <a:ext cx="329683" cy="760734"/>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C00000"/>
          </a:solidFill>
          <a:ln w="12700" cap="flat" cmpd="sng" algn="ctr">
            <a:noFill/>
            <a:prstDash val="solid"/>
            <a:round/>
            <a:headEnd type="none" w="med" len="med"/>
            <a:tailEnd type="none" w="med" len="med"/>
          </a:ln>
          <a:effectLst/>
          <a:scene3d>
            <a:camera prst="isometricOffAxis1Right"/>
            <a:lightRig rig="threePt" dir="t"/>
          </a:scene3d>
          <a:sp3d>
            <a:bevelT w="25400" h="25400"/>
          </a:sp3d>
        </p:spPr>
        <p:txBody>
          <a:bodyPr wrap="none" lIns="0" tIns="0" rIns="0" bIns="0" anchor="ctr"/>
          <a:lstStyle/>
          <a:p>
            <a:pPr algn="ctr" fontAlgn="auto">
              <a:spcBef>
                <a:spcPct val="50000"/>
              </a:spcBef>
              <a:spcAft>
                <a:spcPct val="17000"/>
              </a:spcAft>
              <a:buClr>
                <a:schemeClr val="tx1"/>
              </a:buClr>
              <a:defRPr/>
            </a:pPr>
            <a:r>
              <a:rPr lang="en-AU" sz="1200" dirty="0">
                <a:solidFill>
                  <a:srgbClr val="292929"/>
                </a:solidFill>
                <a:effectLst>
                  <a:outerShdw blurRad="38100" dist="38100" dir="2700000" algn="tl">
                    <a:srgbClr val="000000">
                      <a:alpha val="43137"/>
                    </a:srgbClr>
                  </a:outerShdw>
                </a:effectLst>
                <a:cs typeface="+mn-cs"/>
              </a:rPr>
              <a:t>8</a:t>
            </a:r>
          </a:p>
        </p:txBody>
      </p:sp>
      <p:sp>
        <p:nvSpPr>
          <p:cNvPr id="64" name="Oval 36"/>
          <p:cNvSpPr/>
          <p:nvPr/>
        </p:nvSpPr>
        <p:spPr bwMode="auto">
          <a:xfrm>
            <a:off x="3144085" y="4142026"/>
            <a:ext cx="329683" cy="760734"/>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C00000"/>
          </a:solidFill>
          <a:ln w="12700" cap="flat" cmpd="sng" algn="ctr">
            <a:noFill/>
            <a:prstDash val="solid"/>
            <a:round/>
            <a:headEnd type="none" w="med" len="med"/>
            <a:tailEnd type="none" w="med" len="med"/>
          </a:ln>
          <a:effectLst/>
          <a:scene3d>
            <a:camera prst="isometricOffAxis1Right">
              <a:rot lat="1080000" lon="210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9</a:t>
            </a:r>
          </a:p>
        </p:txBody>
      </p:sp>
      <p:sp>
        <p:nvSpPr>
          <p:cNvPr id="65" name="Oval 36"/>
          <p:cNvSpPr/>
          <p:nvPr/>
        </p:nvSpPr>
        <p:spPr bwMode="auto">
          <a:xfrm>
            <a:off x="5207861" y="3775431"/>
            <a:ext cx="329683" cy="760734"/>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10</a:t>
            </a:r>
          </a:p>
        </p:txBody>
      </p:sp>
      <p:sp>
        <p:nvSpPr>
          <p:cNvPr id="66" name="Oval 36"/>
          <p:cNvSpPr/>
          <p:nvPr/>
        </p:nvSpPr>
        <p:spPr bwMode="auto">
          <a:xfrm>
            <a:off x="7332464" y="3713228"/>
            <a:ext cx="329683" cy="760734"/>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rot lat="1080000" lon="12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11</a:t>
            </a:r>
          </a:p>
        </p:txBody>
      </p:sp>
      <p:sp>
        <p:nvSpPr>
          <p:cNvPr id="67" name="Oval 36"/>
          <p:cNvSpPr/>
          <p:nvPr/>
        </p:nvSpPr>
        <p:spPr bwMode="auto">
          <a:xfrm>
            <a:off x="2402198" y="4540099"/>
            <a:ext cx="398916" cy="920488"/>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rot lat="1080000" lon="204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12</a:t>
            </a:r>
          </a:p>
        </p:txBody>
      </p:sp>
      <p:sp>
        <p:nvSpPr>
          <p:cNvPr id="68" name="Oval 36"/>
          <p:cNvSpPr/>
          <p:nvPr/>
        </p:nvSpPr>
        <p:spPr bwMode="auto">
          <a:xfrm>
            <a:off x="3747536" y="4532148"/>
            <a:ext cx="398916" cy="920488"/>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rot lat="1080000" lon="6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13</a:t>
            </a:r>
          </a:p>
        </p:txBody>
      </p:sp>
      <p:sp>
        <p:nvSpPr>
          <p:cNvPr id="69" name="Oval 36"/>
          <p:cNvSpPr/>
          <p:nvPr/>
        </p:nvSpPr>
        <p:spPr bwMode="auto">
          <a:xfrm>
            <a:off x="4549260" y="4196794"/>
            <a:ext cx="398916" cy="920488"/>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14</a:t>
            </a:r>
          </a:p>
        </p:txBody>
      </p:sp>
      <p:sp>
        <p:nvSpPr>
          <p:cNvPr id="70" name="Oval 36"/>
          <p:cNvSpPr/>
          <p:nvPr/>
        </p:nvSpPr>
        <p:spPr bwMode="auto">
          <a:xfrm>
            <a:off x="6315692" y="4484845"/>
            <a:ext cx="398916" cy="920488"/>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1Right">
              <a:rot lat="1080000" lon="20400000" rev="0"/>
            </a:camera>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15</a:t>
            </a:r>
          </a:p>
        </p:txBody>
      </p:sp>
      <p:sp>
        <p:nvSpPr>
          <p:cNvPr id="71" name="Oval 36"/>
          <p:cNvSpPr/>
          <p:nvPr/>
        </p:nvSpPr>
        <p:spPr bwMode="auto">
          <a:xfrm>
            <a:off x="7651541" y="4500748"/>
            <a:ext cx="398916" cy="920488"/>
          </a:xfrm>
          <a:custGeom>
            <a:avLst/>
            <a:gdLst/>
            <a:ahLst/>
            <a:cxnLst/>
            <a:rect l="l" t="t" r="r" b="b"/>
            <a:pathLst>
              <a:path w="1281042" h="2955967">
                <a:moveTo>
                  <a:pt x="147191" y="825027"/>
                </a:moveTo>
                <a:lnTo>
                  <a:pt x="1126230" y="825027"/>
                </a:lnTo>
                <a:cubicBezTo>
                  <a:pt x="1176773" y="825027"/>
                  <a:pt x="1221163" y="851370"/>
                  <a:pt x="1244238" y="892462"/>
                </a:cubicBezTo>
                <a:cubicBezTo>
                  <a:pt x="1267039" y="913782"/>
                  <a:pt x="1281042" y="944189"/>
                  <a:pt x="1281042" y="977867"/>
                </a:cubicBezTo>
                <a:lnTo>
                  <a:pt x="1281042" y="1716489"/>
                </a:lnTo>
                <a:cubicBezTo>
                  <a:pt x="1281042" y="1782151"/>
                  <a:pt x="1227813" y="1835380"/>
                  <a:pt x="1162151" y="1835380"/>
                </a:cubicBezTo>
                <a:lnTo>
                  <a:pt x="1144352" y="1835380"/>
                </a:lnTo>
                <a:cubicBezTo>
                  <a:pt x="1078690" y="1835380"/>
                  <a:pt x="1025461" y="1782151"/>
                  <a:pt x="1025461" y="1716489"/>
                </a:cubicBezTo>
                <a:lnTo>
                  <a:pt x="1025461" y="1131018"/>
                </a:lnTo>
                <a:lnTo>
                  <a:pt x="981535" y="1131018"/>
                </a:lnTo>
                <a:lnTo>
                  <a:pt x="981535" y="2002794"/>
                </a:lnTo>
                <a:lnTo>
                  <a:pt x="978867" y="2016012"/>
                </a:lnTo>
                <a:cubicBezTo>
                  <a:pt x="980319" y="2018457"/>
                  <a:pt x="980386" y="2020990"/>
                  <a:pt x="980386" y="2023538"/>
                </a:cubicBezTo>
                <a:lnTo>
                  <a:pt x="980386" y="2814351"/>
                </a:lnTo>
                <a:cubicBezTo>
                  <a:pt x="980386" y="2892563"/>
                  <a:pt x="916982" y="2955967"/>
                  <a:pt x="838770" y="2955967"/>
                </a:cubicBezTo>
                <a:lnTo>
                  <a:pt x="817570" y="2955967"/>
                </a:lnTo>
                <a:cubicBezTo>
                  <a:pt x="739358" y="2955967"/>
                  <a:pt x="675954" y="2892563"/>
                  <a:pt x="675954" y="2814351"/>
                </a:cubicBezTo>
                <a:lnTo>
                  <a:pt x="675954" y="2115464"/>
                </a:lnTo>
                <a:lnTo>
                  <a:pt x="609767" y="2115464"/>
                </a:lnTo>
                <a:lnTo>
                  <a:pt x="609767" y="2812080"/>
                </a:lnTo>
                <a:cubicBezTo>
                  <a:pt x="609767" y="2890292"/>
                  <a:pt x="546363" y="2953696"/>
                  <a:pt x="468151" y="2953696"/>
                </a:cubicBezTo>
                <a:lnTo>
                  <a:pt x="446951" y="2953696"/>
                </a:lnTo>
                <a:cubicBezTo>
                  <a:pt x="368739" y="2953696"/>
                  <a:pt x="305335" y="2890292"/>
                  <a:pt x="305335" y="2812080"/>
                </a:cubicBezTo>
                <a:lnTo>
                  <a:pt x="305335" y="2021267"/>
                </a:lnTo>
                <a:lnTo>
                  <a:pt x="307298" y="2011545"/>
                </a:lnTo>
                <a:cubicBezTo>
                  <a:pt x="305647" y="2008732"/>
                  <a:pt x="305531" y="2005777"/>
                  <a:pt x="305531" y="2002794"/>
                </a:cubicBezTo>
                <a:lnTo>
                  <a:pt x="305531" y="1131018"/>
                </a:lnTo>
                <a:lnTo>
                  <a:pt x="255581" y="1131018"/>
                </a:lnTo>
                <a:lnTo>
                  <a:pt x="255581" y="1707396"/>
                </a:lnTo>
                <a:cubicBezTo>
                  <a:pt x="255581" y="1773058"/>
                  <a:pt x="202352" y="1826287"/>
                  <a:pt x="136690" y="1826287"/>
                </a:cubicBezTo>
                <a:lnTo>
                  <a:pt x="118891" y="1826287"/>
                </a:lnTo>
                <a:cubicBezTo>
                  <a:pt x="53229" y="1826287"/>
                  <a:pt x="0" y="1773058"/>
                  <a:pt x="0" y="1707396"/>
                </a:cubicBezTo>
                <a:lnTo>
                  <a:pt x="0" y="968774"/>
                </a:lnTo>
                <a:cubicBezTo>
                  <a:pt x="0" y="948224"/>
                  <a:pt x="5213" y="928892"/>
                  <a:pt x="15861" y="912829"/>
                </a:cubicBezTo>
                <a:cubicBezTo>
                  <a:pt x="37117" y="861249"/>
                  <a:pt x="87924" y="825027"/>
                  <a:pt x="147191" y="825027"/>
                </a:cubicBezTo>
                <a:close/>
                <a:moveTo>
                  <a:pt x="645810" y="0"/>
                </a:moveTo>
                <a:cubicBezTo>
                  <a:pt x="872667" y="0"/>
                  <a:pt x="1056571" y="183904"/>
                  <a:pt x="1056571" y="410761"/>
                </a:cubicBezTo>
                <a:cubicBezTo>
                  <a:pt x="1056571" y="637618"/>
                  <a:pt x="872667" y="821522"/>
                  <a:pt x="645810" y="821522"/>
                </a:cubicBezTo>
                <a:cubicBezTo>
                  <a:pt x="418953" y="821522"/>
                  <a:pt x="235049" y="637618"/>
                  <a:pt x="235049" y="410761"/>
                </a:cubicBezTo>
                <a:cubicBezTo>
                  <a:pt x="235049" y="183904"/>
                  <a:pt x="418953" y="0"/>
                  <a:pt x="645810" y="0"/>
                </a:cubicBezTo>
                <a:close/>
              </a:path>
            </a:pathLst>
          </a:custGeom>
          <a:solidFill>
            <a:srgbClr val="619CD1"/>
          </a:solidFill>
          <a:ln w="12700" cap="flat" cmpd="sng" algn="ctr">
            <a:noFill/>
            <a:prstDash val="solid"/>
            <a:round/>
            <a:headEnd type="none" w="med" len="med"/>
            <a:tailEnd type="none" w="med" len="med"/>
          </a:ln>
          <a:effectLst/>
          <a:scene3d>
            <a:camera prst="isometricOffAxis2Left"/>
            <a:lightRig rig="threePt" dir="t"/>
          </a:scene3d>
          <a:sp3d>
            <a:bevelT w="25400" h="25400"/>
          </a:sp3d>
        </p:spPr>
        <p:txBody>
          <a:bodyPr wrap="none" lIns="0" tIns="0" rIns="0" bIns="0" anchor="ctr"/>
          <a:lstStyle/>
          <a:p>
            <a:pPr algn="ctr" fontAlgn="auto">
              <a:spcBef>
                <a:spcPct val="50000"/>
              </a:spcBef>
              <a:spcAft>
                <a:spcPct val="17000"/>
              </a:spcAft>
              <a:buClr>
                <a:schemeClr val="tx1"/>
              </a:buClr>
              <a:buFont typeface="Wingdings" pitchFamily="2" charset="2"/>
              <a:buNone/>
              <a:defRPr/>
            </a:pPr>
            <a:r>
              <a:rPr lang="en-AU" sz="1200" dirty="0">
                <a:solidFill>
                  <a:srgbClr val="292929"/>
                </a:solidFill>
                <a:effectLst>
                  <a:outerShdw blurRad="38100" dist="38100" dir="2700000" algn="tl">
                    <a:srgbClr val="000000">
                      <a:alpha val="43137"/>
                    </a:srgbClr>
                  </a:outerShdw>
                </a:effectLst>
                <a:cs typeface="+mn-cs"/>
              </a:rPr>
              <a:t>16</a:t>
            </a:r>
          </a:p>
        </p:txBody>
      </p:sp>
      <p:graphicFrame>
        <p:nvGraphicFramePr>
          <p:cNvPr id="72" name="Table 71"/>
          <p:cNvGraphicFramePr>
            <a:graphicFrameLocks noGrp="1"/>
          </p:cNvGraphicFramePr>
          <p:nvPr>
            <p:extLst>
              <p:ext uri="{D42A27DB-BD31-4B8C-83A1-F6EECF244321}">
                <p14:modId xmlns:p14="http://schemas.microsoft.com/office/powerpoint/2010/main" val="3906860933"/>
              </p:ext>
            </p:extLst>
          </p:nvPr>
        </p:nvGraphicFramePr>
        <p:xfrm>
          <a:off x="593682" y="1912992"/>
          <a:ext cx="8020050" cy="530675"/>
        </p:xfrm>
        <a:graphic>
          <a:graphicData uri="http://schemas.openxmlformats.org/drawingml/2006/table">
            <a:tbl>
              <a:tblPr>
                <a:tableStyleId>{5C22544A-7EE6-4342-B048-85BDC9FD1C3A}</a:tableStyleId>
              </a:tblPr>
              <a:tblGrid>
                <a:gridCol w="2051413">
                  <a:extLst>
                    <a:ext uri="{9D8B030D-6E8A-4147-A177-3AD203B41FA5}">
                      <a16:colId xmlns:a16="http://schemas.microsoft.com/office/drawing/2014/main" val="20000"/>
                    </a:ext>
                  </a:extLst>
                </a:gridCol>
                <a:gridCol w="2393316">
                  <a:extLst>
                    <a:ext uri="{9D8B030D-6E8A-4147-A177-3AD203B41FA5}">
                      <a16:colId xmlns:a16="http://schemas.microsoft.com/office/drawing/2014/main" val="20001"/>
                    </a:ext>
                  </a:extLst>
                </a:gridCol>
                <a:gridCol w="3575321">
                  <a:extLst>
                    <a:ext uri="{9D8B030D-6E8A-4147-A177-3AD203B41FA5}">
                      <a16:colId xmlns:a16="http://schemas.microsoft.com/office/drawing/2014/main" val="20002"/>
                    </a:ext>
                  </a:extLst>
                </a:gridCol>
              </a:tblGrid>
              <a:tr h="116787">
                <a:tc>
                  <a:txBody>
                    <a:bodyPr/>
                    <a:lstStyle/>
                    <a:p>
                      <a:pPr algn="l" fontAlgn="b"/>
                      <a:r>
                        <a:rPr lang="en-AU" sz="800" b="1" u="none" strike="noStrike" dirty="0">
                          <a:solidFill>
                            <a:schemeClr val="tx1"/>
                          </a:solidFill>
                          <a:effectLst/>
                          <a:latin typeface="Arial" panose="020B0604020202020204" pitchFamily="34" charset="0"/>
                          <a:cs typeface="Arial" panose="020B0604020202020204" pitchFamily="34" charset="0"/>
                        </a:rPr>
                        <a:t>Capability</a:t>
                      </a:r>
                      <a:endParaRPr lang="en-AU" sz="8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tc>
                  <a:txBody>
                    <a:bodyPr/>
                    <a:lstStyle/>
                    <a:p>
                      <a:pPr algn="l" fontAlgn="b"/>
                      <a:r>
                        <a:rPr lang="en-AU" sz="800" b="1" u="none" strike="noStrike" dirty="0">
                          <a:solidFill>
                            <a:schemeClr val="tx1"/>
                          </a:solidFill>
                          <a:effectLst/>
                          <a:latin typeface="Arial" panose="020B0604020202020204" pitchFamily="34" charset="0"/>
                          <a:cs typeface="Arial" panose="020B0604020202020204" pitchFamily="34" charset="0"/>
                        </a:rPr>
                        <a:t>Marketing Action</a:t>
                      </a:r>
                      <a:endParaRPr lang="en-AU" sz="8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tc>
                  <a:txBody>
                    <a:bodyPr/>
                    <a:lstStyle/>
                    <a:p>
                      <a:pPr algn="l" fontAlgn="b"/>
                      <a:r>
                        <a:rPr lang="en-AU" sz="800" b="1" u="none" strike="noStrike" dirty="0">
                          <a:solidFill>
                            <a:schemeClr val="tx1"/>
                          </a:solidFill>
                          <a:effectLst/>
                          <a:latin typeface="Arial" panose="020B0604020202020204" pitchFamily="34" charset="0"/>
                          <a:cs typeface="Arial" panose="020B0604020202020204" pitchFamily="34" charset="0"/>
                        </a:rPr>
                        <a:t>Benefit</a:t>
                      </a:r>
                      <a:endParaRPr lang="en-AU" sz="8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extLst>
                  <a:ext uri="{0D108BD9-81ED-4DB2-BD59-A6C34878D82A}">
                    <a16:rowId xmlns:a16="http://schemas.microsoft.com/office/drawing/2014/main" val="10000"/>
                  </a:ext>
                </a:extLst>
              </a:tr>
              <a:tr h="408755">
                <a:tc>
                  <a:txBody>
                    <a:bodyPr/>
                    <a:lstStyle/>
                    <a:p>
                      <a:pPr algn="l" fontAlgn="b"/>
                      <a:r>
                        <a:rPr lang="en-AU" sz="800" u="none" strike="noStrike" dirty="0">
                          <a:solidFill>
                            <a:schemeClr val="tx1"/>
                          </a:solidFill>
                          <a:effectLst/>
                          <a:latin typeface="Arial" panose="020B0604020202020204" pitchFamily="34" charset="0"/>
                          <a:cs typeface="Arial" panose="020B0604020202020204" pitchFamily="34" charset="0"/>
                        </a:rPr>
                        <a:t>Identify highly connected “Leaders” within customer base.</a:t>
                      </a:r>
                      <a:endParaRPr lang="en-AU" sz="8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tc>
                  <a:txBody>
                    <a:bodyPr/>
                    <a:lstStyle/>
                    <a:p>
                      <a:pPr algn="l" fontAlgn="b"/>
                      <a:r>
                        <a:rPr lang="en-AU" sz="800" u="none" strike="noStrike" dirty="0">
                          <a:solidFill>
                            <a:schemeClr val="tx1"/>
                          </a:solidFill>
                          <a:effectLst/>
                          <a:latin typeface="Arial" panose="020B0604020202020204" pitchFamily="34" charset="0"/>
                          <a:cs typeface="Arial" panose="020B0604020202020204" pitchFamily="34" charset="0"/>
                        </a:rPr>
                        <a:t>Target retention strategies  to</a:t>
                      </a:r>
                      <a:r>
                        <a:rPr lang="en-AU" sz="800" u="none" strike="noStrike" baseline="0" dirty="0">
                          <a:solidFill>
                            <a:schemeClr val="tx1"/>
                          </a:solidFill>
                          <a:effectLst/>
                          <a:latin typeface="Arial" panose="020B0604020202020204" pitchFamily="34" charset="0"/>
                          <a:cs typeface="Arial" panose="020B0604020202020204" pitchFamily="34" charset="0"/>
                        </a:rPr>
                        <a:t> </a:t>
                      </a:r>
                      <a:r>
                        <a:rPr lang="en-AU" sz="800" u="none" strike="noStrike" dirty="0">
                          <a:solidFill>
                            <a:schemeClr val="tx1"/>
                          </a:solidFill>
                          <a:effectLst/>
                          <a:latin typeface="Arial" panose="020B0604020202020204" pitchFamily="34" charset="0"/>
                          <a:cs typeface="Arial" panose="020B0604020202020204" pitchFamily="34" charset="0"/>
                        </a:rPr>
                        <a:t>“Leaders”.</a:t>
                      </a:r>
                      <a:endParaRPr lang="en-AU" sz="8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tc>
                  <a:txBody>
                    <a:bodyPr/>
                    <a:lstStyle/>
                    <a:p>
                      <a:pPr algn="l" fontAlgn="b"/>
                      <a:r>
                        <a:rPr lang="en-AU" sz="800" u="none" strike="noStrike" dirty="0">
                          <a:solidFill>
                            <a:schemeClr val="tx1"/>
                          </a:solidFill>
                          <a:effectLst/>
                          <a:latin typeface="Arial" panose="020B0604020202020204" pitchFamily="34" charset="0"/>
                          <a:cs typeface="Arial" panose="020B0604020202020204" pitchFamily="34" charset="0"/>
                        </a:rPr>
                        <a:t>More efficient targeting of marketing spend.</a:t>
                      </a:r>
                      <a:br>
                        <a:rPr lang="en-AU" sz="800" u="none" strike="noStrike" dirty="0">
                          <a:solidFill>
                            <a:schemeClr val="tx1"/>
                          </a:solidFill>
                          <a:effectLst/>
                          <a:latin typeface="Arial" panose="020B0604020202020204" pitchFamily="34" charset="0"/>
                          <a:cs typeface="Arial" panose="020B0604020202020204" pitchFamily="34" charset="0"/>
                        </a:rPr>
                      </a:br>
                      <a:r>
                        <a:rPr lang="en-AU" sz="800" u="none" strike="noStrike" dirty="0">
                          <a:solidFill>
                            <a:schemeClr val="tx1"/>
                          </a:solidFill>
                          <a:effectLst/>
                          <a:latin typeface="Arial" panose="020B0604020202020204" pitchFamily="34" charset="0"/>
                          <a:cs typeface="Arial" panose="020B0604020202020204" pitchFamily="34" charset="0"/>
                        </a:rPr>
                        <a:t>Reduced attrition / improved retention.</a:t>
                      </a:r>
                      <a:br>
                        <a:rPr lang="en-AU" sz="800" u="none" strike="noStrike" dirty="0">
                          <a:solidFill>
                            <a:schemeClr val="tx1"/>
                          </a:solidFill>
                          <a:effectLst/>
                          <a:latin typeface="Arial" panose="020B0604020202020204" pitchFamily="34" charset="0"/>
                          <a:cs typeface="Arial" panose="020B0604020202020204" pitchFamily="34" charset="0"/>
                        </a:rPr>
                      </a:br>
                      <a:r>
                        <a:rPr lang="en-AU" sz="800" u="none" strike="noStrike" dirty="0">
                          <a:solidFill>
                            <a:schemeClr val="tx1"/>
                          </a:solidFill>
                          <a:effectLst/>
                          <a:latin typeface="Arial" panose="020B0604020202020204" pitchFamily="34" charset="0"/>
                          <a:cs typeface="Arial" panose="020B0604020202020204" pitchFamily="34" charset="0"/>
                        </a:rPr>
                        <a:t>Communications rapidly spread throughout the customer base.</a:t>
                      </a:r>
                      <a:endParaRPr lang="en-AU" sz="8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oFill/>
                  </a:tcPr>
                </a:tc>
                <a:extLst>
                  <a:ext uri="{0D108BD9-81ED-4DB2-BD59-A6C34878D82A}">
                    <a16:rowId xmlns:a16="http://schemas.microsoft.com/office/drawing/2014/main" val="10001"/>
                  </a:ext>
                </a:extLst>
              </a:tr>
            </a:tbl>
          </a:graphicData>
        </a:graphic>
      </p:graphicFrame>
      <p:sp>
        <p:nvSpPr>
          <p:cNvPr id="74" name="TextBox 60"/>
          <p:cNvSpPr txBox="1">
            <a:spLocks noChangeArrowheads="1"/>
          </p:cNvSpPr>
          <p:nvPr/>
        </p:nvSpPr>
        <p:spPr bwMode="auto">
          <a:xfrm>
            <a:off x="1356807" y="2448230"/>
            <a:ext cx="1343025" cy="246063"/>
          </a:xfrm>
          <a:prstGeom prst="rect">
            <a:avLst/>
          </a:prstGeom>
          <a:noFill/>
          <a:ln w="9525">
            <a:noFill/>
            <a:miter lim="800000"/>
            <a:headEnd/>
            <a:tailEnd/>
          </a:ln>
        </p:spPr>
        <p:txBody>
          <a:bodyPr>
            <a:spAutoFit/>
          </a:bodyPr>
          <a:lstStyle/>
          <a:p>
            <a:r>
              <a:rPr lang="en-US" sz="1000" b="1" dirty="0">
                <a:latin typeface="Arial" panose="020B0604020202020204" pitchFamily="34" charset="0"/>
                <a:cs typeface="Arial" panose="020B0604020202020204" pitchFamily="34" charset="0"/>
              </a:rPr>
              <a:t>Leader</a:t>
            </a:r>
          </a:p>
        </p:txBody>
      </p:sp>
      <p:sp>
        <p:nvSpPr>
          <p:cNvPr id="75" name="Right Arrow 74"/>
          <p:cNvSpPr/>
          <p:nvPr/>
        </p:nvSpPr>
        <p:spPr>
          <a:xfrm>
            <a:off x="924759" y="2520239"/>
            <a:ext cx="504056" cy="720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p:cNvSpPr txBox="1"/>
          <p:nvPr/>
        </p:nvSpPr>
        <p:spPr>
          <a:xfrm>
            <a:off x="533311" y="1369025"/>
            <a:ext cx="7912278"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Example on Telco – Social Network</a:t>
            </a:r>
          </a:p>
        </p:txBody>
      </p:sp>
    </p:spTree>
    <p:extLst>
      <p:ext uri="{BB962C8B-B14F-4D97-AF65-F5344CB8AC3E}">
        <p14:creationId xmlns:p14="http://schemas.microsoft.com/office/powerpoint/2010/main" val="2527458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		…Contd.</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86250"/>
            <a:ext cx="4038600" cy="253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86250"/>
            <a:ext cx="4495800" cy="253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48343" y="4001785"/>
            <a:ext cx="86106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Lift </a:t>
            </a:r>
            <a:r>
              <a:rPr lang="en-US" sz="1200" dirty="0">
                <a:latin typeface="Arial" panose="020B0604020202020204" pitchFamily="34" charset="0"/>
                <a:cs typeface="Arial" panose="020B0604020202020204" pitchFamily="34" charset="0"/>
              </a:rPr>
              <a:t>and </a:t>
            </a:r>
            <a:r>
              <a:rPr lang="en-US" sz="1200" b="1" dirty="0">
                <a:latin typeface="Arial" panose="020B0604020202020204" pitchFamily="34" charset="0"/>
                <a:cs typeface="Arial" panose="020B0604020202020204" pitchFamily="34" charset="0"/>
              </a:rPr>
              <a:t>Leverage</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Lift measures how many times more often X and Y occur together than expected if they were statistically independent. It is a measure of how X and Y are really related rather than coincidentally happening together.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Leverage is a similar notion but instead of a ratio it is the difference. </a:t>
            </a:r>
          </a:p>
          <a:p>
            <a:r>
              <a:rPr lang="en-US" sz="1200" dirty="0">
                <a:latin typeface="Arial" panose="020B0604020202020204" pitchFamily="34" charset="0"/>
                <a:cs typeface="Arial" panose="020B0604020202020204" pitchFamily="34" charset="0"/>
              </a:rPr>
              <a:t>Leverage measures the difference in the probability of X and Y appearing together in the data set compared to what would be expected if X and Y were statistically independent. </a:t>
            </a:r>
            <a:endParaRPr lang="en-US"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89974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440B-4467-4195-BBBE-D74C0DE128CA}"/>
              </a:ext>
            </a:extLst>
          </p:cNvPr>
          <p:cNvSpPr>
            <a:spLocks noGrp="1"/>
          </p:cNvSpPr>
          <p:nvPr>
            <p:ph type="title"/>
          </p:nvPr>
        </p:nvSpPr>
        <p:spPr>
          <a:xfrm>
            <a:off x="276225" y="533400"/>
            <a:ext cx="6784976" cy="609248"/>
          </a:xfrm>
        </p:spPr>
        <p:txBody>
          <a:bodyPr/>
          <a:lstStyle/>
          <a:p>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		…Contd.</a:t>
            </a:r>
            <a:endParaRPr lang="en-US" dirty="0"/>
          </a:p>
        </p:txBody>
      </p:sp>
      <p:sp>
        <p:nvSpPr>
          <p:cNvPr id="4" name="Rectangle 3">
            <a:extLst>
              <a:ext uri="{FF2B5EF4-FFF2-40B4-BE49-F238E27FC236}">
                <a16:creationId xmlns:a16="http://schemas.microsoft.com/office/drawing/2014/main" id="{A133AF93-EB7F-41E0-9738-6A5511656C3E}"/>
              </a:ext>
            </a:extLst>
          </p:cNvPr>
          <p:cNvSpPr/>
          <p:nvPr/>
        </p:nvSpPr>
        <p:spPr>
          <a:xfrm>
            <a:off x="276225" y="1693545"/>
            <a:ext cx="8867775" cy="3693319"/>
          </a:xfrm>
          <a:prstGeom prst="rect">
            <a:avLst/>
          </a:prstGeom>
        </p:spPr>
        <p:txBody>
          <a:bodyPr wrap="square">
            <a:spAutoFit/>
          </a:bodyPr>
          <a:lstStyle/>
          <a:p>
            <a:r>
              <a:rPr lang="en-US" b="1" dirty="0"/>
              <a:t>Support</a:t>
            </a:r>
            <a:r>
              <a:rPr lang="en-US" dirty="0"/>
              <a:t> is the relative frequency that the rules show up. In many instances, you may want to look for high support in order to make sure it is a useful relationship. However, there may be instances where a low support is useful if you are trying to find “hidden” relationships.</a:t>
            </a:r>
          </a:p>
          <a:p>
            <a:endParaRPr lang="en-US" dirty="0"/>
          </a:p>
          <a:p>
            <a:r>
              <a:rPr lang="en-US" b="1" dirty="0"/>
              <a:t>Confidence</a:t>
            </a:r>
            <a:r>
              <a:rPr lang="en-US" dirty="0"/>
              <a:t> is a measure of the reliability of the rule. A confidence of .5 in the above example would mean that in 50% of the cases where Diaper and Gum were purchased, the purchase also included Beer and Chips. For product recommendation, a 50% confidence may be perfectly acceptable but in a medical situation, this level may not be high enough.</a:t>
            </a:r>
          </a:p>
          <a:p>
            <a:endParaRPr lang="en-US" dirty="0"/>
          </a:p>
          <a:p>
            <a:r>
              <a:rPr lang="en-US" b="1" dirty="0"/>
              <a:t>Lift</a:t>
            </a:r>
            <a:r>
              <a:rPr lang="en-US" dirty="0"/>
              <a:t> is the ratio of the observed support to that expected if the two rules were independent (see </a:t>
            </a:r>
            <a:r>
              <a:rPr lang="en-US" dirty="0" err="1"/>
              <a:t>wikipedia</a:t>
            </a:r>
            <a:r>
              <a:rPr lang="en-US" dirty="0"/>
              <a:t>). The basic rule of thumb is that a lift value close to 1 means the rules were completely independent. Lift values &gt; 1 are generally more “interesting” and could be indicative of a useful rule pattern.</a:t>
            </a:r>
          </a:p>
        </p:txBody>
      </p:sp>
    </p:spTree>
    <p:extLst>
      <p:ext uri="{BB962C8B-B14F-4D97-AF65-F5344CB8AC3E}">
        <p14:creationId xmlns:p14="http://schemas.microsoft.com/office/powerpoint/2010/main" val="13465068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959" y="381000"/>
            <a:ext cx="6543041" cy="700688"/>
          </a:xfrm>
        </p:spPr>
        <p:txBody>
          <a:bodyPr>
            <a:normAutofit/>
          </a:bodyPr>
          <a:lstStyle/>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Apriori</a:t>
            </a:r>
            <a:r>
              <a:rPr lang="en-US" dirty="0">
                <a:latin typeface="Arial" panose="020B0604020202020204" pitchFamily="34" charset="0"/>
                <a:cs typeface="Arial" panose="020B0604020202020204" pitchFamily="34" charset="0"/>
              </a:rPr>
              <a:t> Algorithm		…Contd.</a:t>
            </a:r>
          </a:p>
        </p:txBody>
      </p:sp>
      <p:sp>
        <p:nvSpPr>
          <p:cNvPr id="3" name="Slide Number Placeholder 2"/>
          <p:cNvSpPr>
            <a:spLocks noGrp="1"/>
          </p:cNvSpPr>
          <p:nvPr>
            <p:ph type="sldNum" sz="quarter" idx="2"/>
          </p:nvPr>
        </p:nvSpPr>
        <p:spPr>
          <a:prstGeom prst="rect">
            <a:avLst/>
          </a:prstGeom>
        </p:spPr>
        <p:txBody>
          <a:bodyPr/>
          <a:lstStyle/>
          <a:p>
            <a:endParaRPr lang="en-US" dirty="0"/>
          </a:p>
        </p:txBody>
      </p:sp>
      <p:pic>
        <p:nvPicPr>
          <p:cNvPr id="4" name="Picture 3">
            <a:extLst>
              <a:ext uri="{FF2B5EF4-FFF2-40B4-BE49-F238E27FC236}">
                <a16:creationId xmlns:a16="http://schemas.microsoft.com/office/drawing/2014/main" id="{FFAA5694-1F7F-49E6-A442-F49F92BBAC3A}"/>
              </a:ext>
            </a:extLst>
          </p:cNvPr>
          <p:cNvPicPr>
            <a:picLocks noChangeAspect="1"/>
          </p:cNvPicPr>
          <p:nvPr/>
        </p:nvPicPr>
        <p:blipFill>
          <a:blip r:embed="rId2"/>
          <a:stretch>
            <a:fillRect/>
          </a:stretch>
        </p:blipFill>
        <p:spPr>
          <a:xfrm>
            <a:off x="276225" y="1525905"/>
            <a:ext cx="8273415" cy="3714750"/>
          </a:xfrm>
          <a:prstGeom prst="rect">
            <a:avLst/>
          </a:prstGeom>
        </p:spPr>
      </p:pic>
    </p:spTree>
    <p:extLst>
      <p:ext uri="{BB962C8B-B14F-4D97-AF65-F5344CB8AC3E}">
        <p14:creationId xmlns:p14="http://schemas.microsoft.com/office/powerpoint/2010/main" val="961445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ED78-10C7-4A10-B058-0EC9DE8CCE37}"/>
              </a:ext>
            </a:extLst>
          </p:cNvPr>
          <p:cNvSpPr>
            <a:spLocks noGrp="1"/>
          </p:cNvSpPr>
          <p:nvPr>
            <p:ph type="title"/>
          </p:nvPr>
        </p:nvSpPr>
        <p:spPr>
          <a:xfrm>
            <a:off x="396240" y="441960"/>
            <a:ext cx="6664961" cy="670208"/>
          </a:xfrm>
        </p:spPr>
        <p:txBody>
          <a:bodyPr/>
          <a:lstStyle/>
          <a:p>
            <a:r>
              <a:rPr lang="en-US" dirty="0"/>
              <a:t>Example :1</a:t>
            </a:r>
          </a:p>
        </p:txBody>
      </p:sp>
      <p:pic>
        <p:nvPicPr>
          <p:cNvPr id="3" name="Picture 2">
            <a:extLst>
              <a:ext uri="{FF2B5EF4-FFF2-40B4-BE49-F238E27FC236}">
                <a16:creationId xmlns:a16="http://schemas.microsoft.com/office/drawing/2014/main" id="{23076207-87F2-4EB1-A0E0-DE293D2BEEC6}"/>
              </a:ext>
            </a:extLst>
          </p:cNvPr>
          <p:cNvPicPr>
            <a:picLocks noChangeAspect="1"/>
          </p:cNvPicPr>
          <p:nvPr/>
        </p:nvPicPr>
        <p:blipFill>
          <a:blip r:embed="rId2"/>
          <a:stretch>
            <a:fillRect/>
          </a:stretch>
        </p:blipFill>
        <p:spPr>
          <a:xfrm>
            <a:off x="396240" y="1628775"/>
            <a:ext cx="7940039" cy="3600450"/>
          </a:xfrm>
          <a:prstGeom prst="rect">
            <a:avLst/>
          </a:prstGeom>
        </p:spPr>
      </p:pic>
    </p:spTree>
    <p:extLst>
      <p:ext uri="{BB962C8B-B14F-4D97-AF65-F5344CB8AC3E}">
        <p14:creationId xmlns:p14="http://schemas.microsoft.com/office/powerpoint/2010/main" val="185019452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1B26-AB96-41CF-8FB4-93432C267757}"/>
              </a:ext>
            </a:extLst>
          </p:cNvPr>
          <p:cNvSpPr>
            <a:spLocks noGrp="1"/>
          </p:cNvSpPr>
          <p:nvPr>
            <p:ph type="title"/>
          </p:nvPr>
        </p:nvSpPr>
        <p:spPr>
          <a:xfrm>
            <a:off x="352425" y="320040"/>
            <a:ext cx="6784976" cy="746760"/>
          </a:xfrm>
        </p:spPr>
        <p:txBody>
          <a:bodyPr/>
          <a:lstStyle/>
          <a:p>
            <a:r>
              <a:rPr lang="en-US" dirty="0"/>
              <a:t>Example 2:</a:t>
            </a:r>
          </a:p>
        </p:txBody>
      </p:sp>
      <p:sp>
        <p:nvSpPr>
          <p:cNvPr id="3" name="Rectangle 2">
            <a:extLst>
              <a:ext uri="{FF2B5EF4-FFF2-40B4-BE49-F238E27FC236}">
                <a16:creationId xmlns:a16="http://schemas.microsoft.com/office/drawing/2014/main" id="{FED06F7E-4C8A-41FC-A128-30DF136A787D}"/>
              </a:ext>
            </a:extLst>
          </p:cNvPr>
          <p:cNvSpPr/>
          <p:nvPr/>
        </p:nvSpPr>
        <p:spPr>
          <a:xfrm>
            <a:off x="536892" y="1573798"/>
            <a:ext cx="7784147" cy="3108543"/>
          </a:xfrm>
          <a:prstGeom prst="rect">
            <a:avLst/>
          </a:prstGeom>
        </p:spPr>
        <p:txBody>
          <a:bodyPr wrap="square">
            <a:spAutoFit/>
          </a:bodyPr>
          <a:lstStyle/>
          <a:p>
            <a:pPr>
              <a:buFont typeface="Arial" panose="020B0604020202020204" pitchFamily="34" charset="0"/>
              <a:buChar char="•"/>
            </a:pPr>
            <a:r>
              <a:rPr lang="en-US" sz="2800" dirty="0">
                <a:latin typeface="medium-content-serif-font"/>
              </a:rPr>
              <a:t>Assume there are 100 customers</a:t>
            </a:r>
          </a:p>
          <a:p>
            <a:pPr>
              <a:buFont typeface="Arial" panose="020B0604020202020204" pitchFamily="34" charset="0"/>
              <a:buChar char="•"/>
            </a:pPr>
            <a:r>
              <a:rPr lang="en-US" sz="2800" dirty="0">
                <a:latin typeface="medium-content-serif-font"/>
              </a:rPr>
              <a:t>10 of them bought milk, 8 bought butter and 6 bought both of them.</a:t>
            </a:r>
          </a:p>
          <a:p>
            <a:pPr>
              <a:buFont typeface="Arial" panose="020B0604020202020204" pitchFamily="34" charset="0"/>
              <a:buChar char="•"/>
            </a:pPr>
            <a:r>
              <a:rPr lang="en-US" sz="2800" dirty="0">
                <a:latin typeface="medium-content-serif-font"/>
              </a:rPr>
              <a:t>bought milk =&gt; bought butter</a:t>
            </a:r>
          </a:p>
          <a:p>
            <a:pPr>
              <a:buFont typeface="Arial" panose="020B0604020202020204" pitchFamily="34" charset="0"/>
              <a:buChar char="•"/>
            </a:pPr>
            <a:r>
              <a:rPr lang="en-US" sz="2800" dirty="0">
                <a:latin typeface="medium-content-serif-font"/>
              </a:rPr>
              <a:t>support = P(Milk &amp; Butter) = 6/100 = 0.06</a:t>
            </a:r>
          </a:p>
          <a:p>
            <a:pPr>
              <a:buFont typeface="Arial" panose="020B0604020202020204" pitchFamily="34" charset="0"/>
              <a:buChar char="•"/>
            </a:pPr>
            <a:r>
              <a:rPr lang="en-US" sz="2800" dirty="0">
                <a:latin typeface="medium-content-serif-font"/>
              </a:rPr>
              <a:t>confidence = support/P(Butter) = 0.06/0.08 = 0.75</a:t>
            </a:r>
          </a:p>
          <a:p>
            <a:pPr>
              <a:buFont typeface="Arial" panose="020B0604020202020204" pitchFamily="34" charset="0"/>
              <a:buChar char="•"/>
            </a:pPr>
            <a:r>
              <a:rPr lang="en-US" sz="2800" dirty="0">
                <a:latin typeface="medium-content-serif-font"/>
              </a:rPr>
              <a:t>lift = confidence/P(Milk) = 0.75/0.10 = 7.5</a:t>
            </a:r>
          </a:p>
        </p:txBody>
      </p:sp>
    </p:spTree>
    <p:extLst>
      <p:ext uri="{BB962C8B-B14F-4D97-AF65-F5344CB8AC3E}">
        <p14:creationId xmlns:p14="http://schemas.microsoft.com/office/powerpoint/2010/main" val="42495595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C4B5E7E8-82A2-4480-B63D-D6D105647BA2}"/>
              </a:ext>
            </a:extLst>
          </p:cNvPr>
          <p:cNvSpPr>
            <a:spLocks noChangeArrowheads="1"/>
          </p:cNvSpPr>
          <p:nvPr/>
        </p:nvSpPr>
        <p:spPr bwMode="auto">
          <a:xfrm>
            <a:off x="1350963" y="457200"/>
            <a:ext cx="77930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en-US" sz="3600">
                <a:solidFill>
                  <a:schemeClr val="accent2"/>
                </a:solidFill>
                <a:latin typeface="Times New Roman" panose="02020603050405020304" pitchFamily="18" charset="0"/>
              </a:rPr>
              <a:t>The Apriori Algorithm — Example</a:t>
            </a:r>
          </a:p>
        </p:txBody>
      </p:sp>
      <p:grpSp>
        <p:nvGrpSpPr>
          <p:cNvPr id="17441" name="Group 33">
            <a:extLst>
              <a:ext uri="{FF2B5EF4-FFF2-40B4-BE49-F238E27FC236}">
                <a16:creationId xmlns:a16="http://schemas.microsoft.com/office/drawing/2014/main" id="{B9170B6C-7F12-4D40-B689-8CB26F38BE48}"/>
              </a:ext>
            </a:extLst>
          </p:cNvPr>
          <p:cNvGrpSpPr>
            <a:grpSpLocks/>
          </p:cNvGrpSpPr>
          <p:nvPr/>
        </p:nvGrpSpPr>
        <p:grpSpPr bwMode="auto">
          <a:xfrm>
            <a:off x="2181225" y="2273300"/>
            <a:ext cx="1073150" cy="457200"/>
            <a:chOff x="1374" y="1432"/>
            <a:chExt cx="676" cy="288"/>
          </a:xfrm>
        </p:grpSpPr>
        <p:sp>
          <p:nvSpPr>
            <p:cNvPr id="17416" name="Text Box 8">
              <a:extLst>
                <a:ext uri="{FF2B5EF4-FFF2-40B4-BE49-F238E27FC236}">
                  <a16:creationId xmlns:a16="http://schemas.microsoft.com/office/drawing/2014/main" id="{40FE8198-762D-4D56-A227-11374762D6A1}"/>
                </a:ext>
              </a:extLst>
            </p:cNvPr>
            <p:cNvSpPr txBox="1">
              <a:spLocks noChangeArrowheads="1"/>
            </p:cNvSpPr>
            <p:nvPr/>
          </p:nvSpPr>
          <p:spPr bwMode="auto">
            <a:xfrm>
              <a:off x="1374" y="1432"/>
              <a:ext cx="6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Scan D</a:t>
              </a:r>
            </a:p>
          </p:txBody>
        </p:sp>
        <p:sp>
          <p:nvSpPr>
            <p:cNvPr id="17417" name="Line 9">
              <a:extLst>
                <a:ext uri="{FF2B5EF4-FFF2-40B4-BE49-F238E27FC236}">
                  <a16:creationId xmlns:a16="http://schemas.microsoft.com/office/drawing/2014/main" id="{4F4A45AD-5454-42CE-9704-9FCC9468E8FB}"/>
                </a:ext>
              </a:extLst>
            </p:cNvPr>
            <p:cNvSpPr>
              <a:spLocks noChangeShapeType="1"/>
            </p:cNvSpPr>
            <p:nvPr/>
          </p:nvSpPr>
          <p:spPr bwMode="auto">
            <a:xfrm>
              <a:off x="1447" y="1713"/>
              <a:ext cx="52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7442" name="Group 34">
            <a:extLst>
              <a:ext uri="{FF2B5EF4-FFF2-40B4-BE49-F238E27FC236}">
                <a16:creationId xmlns:a16="http://schemas.microsoft.com/office/drawing/2014/main" id="{78C8645B-D5A9-422F-85A2-AD86C8D2E12F}"/>
              </a:ext>
            </a:extLst>
          </p:cNvPr>
          <p:cNvGrpSpPr>
            <a:grpSpLocks/>
          </p:cNvGrpSpPr>
          <p:nvPr/>
        </p:nvGrpSpPr>
        <p:grpSpPr bwMode="auto">
          <a:xfrm>
            <a:off x="2759075" y="1468438"/>
            <a:ext cx="2327275" cy="1947862"/>
            <a:chOff x="1738" y="925"/>
            <a:chExt cx="1466" cy="1227"/>
          </a:xfrm>
        </p:grpSpPr>
        <p:graphicFrame>
          <p:nvGraphicFramePr>
            <p:cNvPr id="17414" name="Object 6">
              <a:extLst>
                <a:ext uri="{FF2B5EF4-FFF2-40B4-BE49-F238E27FC236}">
                  <a16:creationId xmlns:a16="http://schemas.microsoft.com/office/drawing/2014/main" id="{7ADBC14D-CE8D-4F2C-BF68-75F65D6FE9E2}"/>
                </a:ext>
              </a:extLst>
            </p:cNvPr>
            <p:cNvGraphicFramePr>
              <a:graphicFrameLocks noChangeAspect="1"/>
            </p:cNvGraphicFramePr>
            <p:nvPr/>
          </p:nvGraphicFramePr>
          <p:xfrm>
            <a:off x="2055" y="925"/>
            <a:ext cx="1149" cy="1227"/>
          </p:xfrm>
          <a:graphic>
            <a:graphicData uri="http://schemas.openxmlformats.org/presentationml/2006/ole">
              <mc:AlternateContent xmlns:mc="http://schemas.openxmlformats.org/markup-compatibility/2006">
                <mc:Choice xmlns:v="urn:schemas-microsoft-com:vml" Requires="v">
                  <p:oleObj spid="_x0000_s4226" name="Worksheet" r:id="rId4" imgW="1619701" imgH="2086337" progId="Excel.Sheet.8">
                    <p:embed/>
                  </p:oleObj>
                </mc:Choice>
                <mc:Fallback>
                  <p:oleObj name="Worksheet" r:id="rId4" imgW="1619701" imgH="2086337" progId="Excel.Sheet.8">
                    <p:embed/>
                    <p:pic>
                      <p:nvPicPr>
                        <p:cNvPr id="17414" name="Object 6">
                          <a:extLst>
                            <a:ext uri="{FF2B5EF4-FFF2-40B4-BE49-F238E27FC236}">
                              <a16:creationId xmlns:a16="http://schemas.microsoft.com/office/drawing/2014/main" id="{7ADBC14D-CE8D-4F2C-BF68-75F65D6FE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 y="925"/>
                          <a:ext cx="1149" cy="1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Text Box 10">
              <a:extLst>
                <a:ext uri="{FF2B5EF4-FFF2-40B4-BE49-F238E27FC236}">
                  <a16:creationId xmlns:a16="http://schemas.microsoft.com/office/drawing/2014/main" id="{471E0088-BDA9-4AAD-AC54-029797ADAF28}"/>
                </a:ext>
              </a:extLst>
            </p:cNvPr>
            <p:cNvSpPr txBox="1">
              <a:spLocks noChangeArrowheads="1"/>
            </p:cNvSpPr>
            <p:nvPr/>
          </p:nvSpPr>
          <p:spPr bwMode="auto">
            <a:xfrm>
              <a:off x="1738" y="1084"/>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C</a:t>
              </a:r>
              <a:r>
                <a:rPr lang="en-US" altLang="en-US" sz="2400" i="1" baseline="-25000">
                  <a:latin typeface="Times New Roman" panose="02020603050405020304" pitchFamily="18" charset="0"/>
                </a:rPr>
                <a:t>1</a:t>
              </a:r>
            </a:p>
          </p:txBody>
        </p:sp>
      </p:grpSp>
      <p:grpSp>
        <p:nvGrpSpPr>
          <p:cNvPr id="17443" name="Group 35">
            <a:extLst>
              <a:ext uri="{FF2B5EF4-FFF2-40B4-BE49-F238E27FC236}">
                <a16:creationId xmlns:a16="http://schemas.microsoft.com/office/drawing/2014/main" id="{E13DD803-2D9F-44B4-8462-CCCB52236236}"/>
              </a:ext>
            </a:extLst>
          </p:cNvPr>
          <p:cNvGrpSpPr>
            <a:grpSpLocks/>
          </p:cNvGrpSpPr>
          <p:nvPr/>
        </p:nvGrpSpPr>
        <p:grpSpPr bwMode="auto">
          <a:xfrm>
            <a:off x="5346700" y="1560513"/>
            <a:ext cx="2484438" cy="1662112"/>
            <a:chOff x="3368" y="983"/>
            <a:chExt cx="1565" cy="1047"/>
          </a:xfrm>
        </p:grpSpPr>
        <p:graphicFrame>
          <p:nvGraphicFramePr>
            <p:cNvPr id="17415" name="Object 7">
              <a:extLst>
                <a:ext uri="{FF2B5EF4-FFF2-40B4-BE49-F238E27FC236}">
                  <a16:creationId xmlns:a16="http://schemas.microsoft.com/office/drawing/2014/main" id="{5E45AFFB-C7AC-46A2-A3D3-B5A868375B21}"/>
                </a:ext>
              </a:extLst>
            </p:cNvPr>
            <p:cNvGraphicFramePr>
              <a:graphicFrameLocks noChangeAspect="1"/>
            </p:cNvGraphicFramePr>
            <p:nvPr/>
          </p:nvGraphicFramePr>
          <p:xfrm>
            <a:off x="3644" y="983"/>
            <a:ext cx="1289" cy="1047"/>
          </p:xfrm>
          <a:graphic>
            <a:graphicData uri="http://schemas.openxmlformats.org/presentationml/2006/ole">
              <mc:AlternateContent xmlns:mc="http://schemas.openxmlformats.org/markup-compatibility/2006">
                <mc:Choice xmlns:v="urn:schemas-microsoft-com:vml" Requires="v">
                  <p:oleObj spid="_x0000_s4227" name="Worksheet" r:id="rId6" imgW="1619701" imgH="1743437" progId="Excel.Sheet.8">
                    <p:embed/>
                  </p:oleObj>
                </mc:Choice>
                <mc:Fallback>
                  <p:oleObj name="Worksheet" r:id="rId6" imgW="1619701" imgH="1743437" progId="Excel.Sheet.8">
                    <p:embed/>
                    <p:pic>
                      <p:nvPicPr>
                        <p:cNvPr id="17415" name="Object 7">
                          <a:extLst>
                            <a:ext uri="{FF2B5EF4-FFF2-40B4-BE49-F238E27FC236}">
                              <a16:creationId xmlns:a16="http://schemas.microsoft.com/office/drawing/2014/main" id="{5E45AFFB-C7AC-46A2-A3D3-B5A868375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 y="983"/>
                          <a:ext cx="1289" cy="10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9" name="Text Box 11">
              <a:extLst>
                <a:ext uri="{FF2B5EF4-FFF2-40B4-BE49-F238E27FC236}">
                  <a16:creationId xmlns:a16="http://schemas.microsoft.com/office/drawing/2014/main" id="{9314A7BB-0BA9-4CDF-AE7A-321B23837EC0}"/>
                </a:ext>
              </a:extLst>
            </p:cNvPr>
            <p:cNvSpPr txBox="1">
              <a:spLocks noChangeArrowheads="1"/>
            </p:cNvSpPr>
            <p:nvPr/>
          </p:nvSpPr>
          <p:spPr bwMode="auto">
            <a:xfrm>
              <a:off x="3368" y="985"/>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L</a:t>
              </a:r>
              <a:r>
                <a:rPr lang="en-US" altLang="en-US" sz="2400" i="1" baseline="-25000">
                  <a:latin typeface="Times New Roman" panose="02020603050405020304" pitchFamily="18" charset="0"/>
                </a:rPr>
                <a:t>1</a:t>
              </a:r>
            </a:p>
          </p:txBody>
        </p:sp>
      </p:grpSp>
      <p:grpSp>
        <p:nvGrpSpPr>
          <p:cNvPr id="17447" name="Group 39">
            <a:extLst>
              <a:ext uri="{FF2B5EF4-FFF2-40B4-BE49-F238E27FC236}">
                <a16:creationId xmlns:a16="http://schemas.microsoft.com/office/drawing/2014/main" id="{E208553B-B72B-4FE1-B6AF-798D0EBB998F}"/>
              </a:ext>
            </a:extLst>
          </p:cNvPr>
          <p:cNvGrpSpPr>
            <a:grpSpLocks/>
          </p:cNvGrpSpPr>
          <p:nvPr/>
        </p:nvGrpSpPr>
        <p:grpSpPr bwMode="auto">
          <a:xfrm>
            <a:off x="301625" y="3729038"/>
            <a:ext cx="2228850" cy="1828800"/>
            <a:chOff x="190" y="2349"/>
            <a:chExt cx="1404" cy="1152"/>
          </a:xfrm>
        </p:grpSpPr>
        <p:graphicFrame>
          <p:nvGraphicFramePr>
            <p:cNvPr id="17422" name="Object 14">
              <a:extLst>
                <a:ext uri="{FF2B5EF4-FFF2-40B4-BE49-F238E27FC236}">
                  <a16:creationId xmlns:a16="http://schemas.microsoft.com/office/drawing/2014/main" id="{F6844DFE-E12F-41FA-BF8F-69213593D426}"/>
                </a:ext>
              </a:extLst>
            </p:cNvPr>
            <p:cNvGraphicFramePr>
              <a:graphicFrameLocks noChangeAspect="1"/>
            </p:cNvGraphicFramePr>
            <p:nvPr/>
          </p:nvGraphicFramePr>
          <p:xfrm>
            <a:off x="512" y="2366"/>
            <a:ext cx="1082" cy="1135"/>
          </p:xfrm>
          <a:graphic>
            <a:graphicData uri="http://schemas.openxmlformats.org/presentationml/2006/ole">
              <mc:AlternateContent xmlns:mc="http://schemas.openxmlformats.org/markup-compatibility/2006">
                <mc:Choice xmlns:v="urn:schemas-microsoft-com:vml" Requires="v">
                  <p:oleObj spid="_x0000_s4228" name="Worksheet" r:id="rId8" imgW="1581421" imgH="1743437" progId="Excel.Sheet.8">
                    <p:embed/>
                  </p:oleObj>
                </mc:Choice>
                <mc:Fallback>
                  <p:oleObj name="Worksheet" r:id="rId8" imgW="1581421" imgH="1743437" progId="Excel.Sheet.8">
                    <p:embed/>
                    <p:pic>
                      <p:nvPicPr>
                        <p:cNvPr id="17422" name="Object 14">
                          <a:extLst>
                            <a:ext uri="{FF2B5EF4-FFF2-40B4-BE49-F238E27FC236}">
                              <a16:creationId xmlns:a16="http://schemas.microsoft.com/office/drawing/2014/main" id="{F6844DFE-E12F-41FA-BF8F-69213593D4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 y="2366"/>
                          <a:ext cx="1082" cy="1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3" name="Text Box 15">
              <a:extLst>
                <a:ext uri="{FF2B5EF4-FFF2-40B4-BE49-F238E27FC236}">
                  <a16:creationId xmlns:a16="http://schemas.microsoft.com/office/drawing/2014/main" id="{3DB93C6A-DF3E-4438-9A17-AA1A3F6385A7}"/>
                </a:ext>
              </a:extLst>
            </p:cNvPr>
            <p:cNvSpPr txBox="1">
              <a:spLocks noChangeArrowheads="1"/>
            </p:cNvSpPr>
            <p:nvPr/>
          </p:nvSpPr>
          <p:spPr bwMode="auto">
            <a:xfrm>
              <a:off x="190" y="2349"/>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L</a:t>
              </a:r>
              <a:r>
                <a:rPr lang="en-US" altLang="en-US" sz="2400" i="1" baseline="-25000">
                  <a:latin typeface="Times New Roman" panose="02020603050405020304" pitchFamily="18" charset="0"/>
                </a:rPr>
                <a:t>2</a:t>
              </a:r>
            </a:p>
          </p:txBody>
        </p:sp>
      </p:grpSp>
      <p:grpSp>
        <p:nvGrpSpPr>
          <p:cNvPr id="17446" name="Group 38">
            <a:extLst>
              <a:ext uri="{FF2B5EF4-FFF2-40B4-BE49-F238E27FC236}">
                <a16:creationId xmlns:a16="http://schemas.microsoft.com/office/drawing/2014/main" id="{7AAEED55-59F3-4A8E-A3BD-2AC1F32C32FA}"/>
              </a:ext>
            </a:extLst>
          </p:cNvPr>
          <p:cNvGrpSpPr>
            <a:grpSpLocks/>
          </p:cNvGrpSpPr>
          <p:nvPr/>
        </p:nvGrpSpPr>
        <p:grpSpPr bwMode="auto">
          <a:xfrm>
            <a:off x="2728913" y="3332163"/>
            <a:ext cx="2208212" cy="2408237"/>
            <a:chOff x="1719" y="2099"/>
            <a:chExt cx="1391" cy="1517"/>
          </a:xfrm>
        </p:grpSpPr>
        <p:graphicFrame>
          <p:nvGraphicFramePr>
            <p:cNvPr id="17421" name="Object 13">
              <a:extLst>
                <a:ext uri="{FF2B5EF4-FFF2-40B4-BE49-F238E27FC236}">
                  <a16:creationId xmlns:a16="http://schemas.microsoft.com/office/drawing/2014/main" id="{D6B4F36D-FE1F-4AC3-9A51-579AEA337307}"/>
                </a:ext>
              </a:extLst>
            </p:cNvPr>
            <p:cNvGraphicFramePr>
              <a:graphicFrameLocks noChangeAspect="1"/>
            </p:cNvGraphicFramePr>
            <p:nvPr/>
          </p:nvGraphicFramePr>
          <p:xfrm>
            <a:off x="2016" y="2200"/>
            <a:ext cx="1094" cy="1416"/>
          </p:xfrm>
          <a:graphic>
            <a:graphicData uri="http://schemas.openxmlformats.org/presentationml/2006/ole">
              <mc:AlternateContent xmlns:mc="http://schemas.openxmlformats.org/markup-compatibility/2006">
                <mc:Choice xmlns:v="urn:schemas-microsoft-com:vml" Requires="v">
                  <p:oleObj spid="_x0000_s4229" name="Worksheet" r:id="rId10" imgW="1581421" imgH="2429237" progId="Excel.Sheet.8">
                    <p:embed/>
                  </p:oleObj>
                </mc:Choice>
                <mc:Fallback>
                  <p:oleObj name="Worksheet" r:id="rId10" imgW="1581421" imgH="2429237" progId="Excel.Sheet.8">
                    <p:embed/>
                    <p:pic>
                      <p:nvPicPr>
                        <p:cNvPr id="17421" name="Object 13">
                          <a:extLst>
                            <a:ext uri="{FF2B5EF4-FFF2-40B4-BE49-F238E27FC236}">
                              <a16:creationId xmlns:a16="http://schemas.microsoft.com/office/drawing/2014/main" id="{D6B4F36D-FE1F-4AC3-9A51-579AEA3373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 y="2200"/>
                          <a:ext cx="1094" cy="1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a:extLst>
                <a:ext uri="{FF2B5EF4-FFF2-40B4-BE49-F238E27FC236}">
                  <a16:creationId xmlns:a16="http://schemas.microsoft.com/office/drawing/2014/main" id="{DDB0A79D-277B-488D-8D0B-968299FC65D8}"/>
                </a:ext>
              </a:extLst>
            </p:cNvPr>
            <p:cNvSpPr txBox="1">
              <a:spLocks noChangeArrowheads="1"/>
            </p:cNvSpPr>
            <p:nvPr/>
          </p:nvSpPr>
          <p:spPr bwMode="auto">
            <a:xfrm>
              <a:off x="1719" y="209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C</a:t>
              </a:r>
              <a:r>
                <a:rPr lang="en-US" altLang="en-US" sz="2400" i="1" baseline="-25000">
                  <a:latin typeface="Times New Roman" panose="02020603050405020304" pitchFamily="18" charset="0"/>
                </a:rPr>
                <a:t>2</a:t>
              </a:r>
            </a:p>
          </p:txBody>
        </p:sp>
      </p:grpSp>
      <p:grpSp>
        <p:nvGrpSpPr>
          <p:cNvPr id="17444" name="Group 36">
            <a:extLst>
              <a:ext uri="{FF2B5EF4-FFF2-40B4-BE49-F238E27FC236}">
                <a16:creationId xmlns:a16="http://schemas.microsoft.com/office/drawing/2014/main" id="{98119D59-5ED2-4E81-A101-400FD3AA2F6F}"/>
              </a:ext>
            </a:extLst>
          </p:cNvPr>
          <p:cNvGrpSpPr>
            <a:grpSpLocks/>
          </p:cNvGrpSpPr>
          <p:nvPr/>
        </p:nvGrpSpPr>
        <p:grpSpPr bwMode="auto">
          <a:xfrm>
            <a:off x="6016625" y="3381375"/>
            <a:ext cx="1714500" cy="2333625"/>
            <a:chOff x="3790" y="2130"/>
            <a:chExt cx="1080" cy="1470"/>
          </a:xfrm>
        </p:grpSpPr>
        <p:graphicFrame>
          <p:nvGraphicFramePr>
            <p:cNvPr id="17420" name="Object 12">
              <a:extLst>
                <a:ext uri="{FF2B5EF4-FFF2-40B4-BE49-F238E27FC236}">
                  <a16:creationId xmlns:a16="http://schemas.microsoft.com/office/drawing/2014/main" id="{BC5D4AE3-BE86-46C9-8F2A-637ED01925F1}"/>
                </a:ext>
              </a:extLst>
            </p:cNvPr>
            <p:cNvGraphicFramePr>
              <a:graphicFrameLocks noChangeAspect="1"/>
            </p:cNvGraphicFramePr>
            <p:nvPr/>
          </p:nvGraphicFramePr>
          <p:xfrm>
            <a:off x="4164" y="2130"/>
            <a:ext cx="706" cy="1470"/>
          </p:xfrm>
          <a:graphic>
            <a:graphicData uri="http://schemas.openxmlformats.org/presentationml/2006/ole">
              <mc:AlternateContent xmlns:mc="http://schemas.openxmlformats.org/markup-compatibility/2006">
                <mc:Choice xmlns:v="urn:schemas-microsoft-com:vml" Requires="v">
                  <p:oleObj spid="_x0000_s4230" name="Worksheet" r:id="rId12" imgW="990961" imgH="2429237" progId="Excel.Sheet.8">
                    <p:embed/>
                  </p:oleObj>
                </mc:Choice>
                <mc:Fallback>
                  <p:oleObj name="Worksheet" r:id="rId12" imgW="990961" imgH="2429237" progId="Excel.Sheet.8">
                    <p:embed/>
                    <p:pic>
                      <p:nvPicPr>
                        <p:cNvPr id="17420" name="Object 12">
                          <a:extLst>
                            <a:ext uri="{FF2B5EF4-FFF2-40B4-BE49-F238E27FC236}">
                              <a16:creationId xmlns:a16="http://schemas.microsoft.com/office/drawing/2014/main" id="{BC5D4AE3-BE86-46C9-8F2A-637ED01925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4" y="2130"/>
                          <a:ext cx="706" cy="1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5" name="Text Box 17">
              <a:extLst>
                <a:ext uri="{FF2B5EF4-FFF2-40B4-BE49-F238E27FC236}">
                  <a16:creationId xmlns:a16="http://schemas.microsoft.com/office/drawing/2014/main" id="{36DBC3C6-316F-4DFE-B102-F211DF2E4257}"/>
                </a:ext>
              </a:extLst>
            </p:cNvPr>
            <p:cNvSpPr txBox="1">
              <a:spLocks noChangeArrowheads="1"/>
            </p:cNvSpPr>
            <p:nvPr/>
          </p:nvSpPr>
          <p:spPr bwMode="auto">
            <a:xfrm>
              <a:off x="3790" y="2131"/>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C</a:t>
              </a:r>
              <a:r>
                <a:rPr lang="en-US" altLang="en-US" sz="2400" i="1" baseline="-25000">
                  <a:latin typeface="Times New Roman" panose="02020603050405020304" pitchFamily="18" charset="0"/>
                </a:rPr>
                <a:t>2</a:t>
              </a:r>
            </a:p>
          </p:txBody>
        </p:sp>
      </p:grpSp>
      <p:grpSp>
        <p:nvGrpSpPr>
          <p:cNvPr id="17445" name="Group 37">
            <a:extLst>
              <a:ext uri="{FF2B5EF4-FFF2-40B4-BE49-F238E27FC236}">
                <a16:creationId xmlns:a16="http://schemas.microsoft.com/office/drawing/2014/main" id="{472BA7B7-A319-4CD1-929C-3C8F2F71ADEE}"/>
              </a:ext>
            </a:extLst>
          </p:cNvPr>
          <p:cNvGrpSpPr>
            <a:grpSpLocks/>
          </p:cNvGrpSpPr>
          <p:nvPr/>
        </p:nvGrpSpPr>
        <p:grpSpPr bwMode="auto">
          <a:xfrm>
            <a:off x="5127625" y="3751263"/>
            <a:ext cx="1120775" cy="501650"/>
            <a:chOff x="3230" y="2363"/>
            <a:chExt cx="706" cy="316"/>
          </a:xfrm>
        </p:grpSpPr>
        <p:sp>
          <p:nvSpPr>
            <p:cNvPr id="17426" name="Line 18">
              <a:extLst>
                <a:ext uri="{FF2B5EF4-FFF2-40B4-BE49-F238E27FC236}">
                  <a16:creationId xmlns:a16="http://schemas.microsoft.com/office/drawing/2014/main" id="{61F6E281-BFCB-4A60-AF8D-0931FF76D130}"/>
                </a:ext>
              </a:extLst>
            </p:cNvPr>
            <p:cNvSpPr>
              <a:spLocks noChangeShapeType="1"/>
            </p:cNvSpPr>
            <p:nvPr/>
          </p:nvSpPr>
          <p:spPr bwMode="auto">
            <a:xfrm flipH="1">
              <a:off x="3230" y="2679"/>
              <a:ext cx="70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427" name="Text Box 19">
              <a:extLst>
                <a:ext uri="{FF2B5EF4-FFF2-40B4-BE49-F238E27FC236}">
                  <a16:creationId xmlns:a16="http://schemas.microsoft.com/office/drawing/2014/main" id="{2D5A2E5B-1C8D-40F6-9F75-4222AD231141}"/>
                </a:ext>
              </a:extLst>
            </p:cNvPr>
            <p:cNvSpPr txBox="1">
              <a:spLocks noChangeArrowheads="1"/>
            </p:cNvSpPr>
            <p:nvPr/>
          </p:nvSpPr>
          <p:spPr bwMode="auto">
            <a:xfrm>
              <a:off x="3243" y="2363"/>
              <a:ext cx="6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Scan D</a:t>
              </a:r>
            </a:p>
          </p:txBody>
        </p:sp>
      </p:grpSp>
      <p:sp>
        <p:nvSpPr>
          <p:cNvPr id="17428" name="AutoShape 20">
            <a:extLst>
              <a:ext uri="{FF2B5EF4-FFF2-40B4-BE49-F238E27FC236}">
                <a16:creationId xmlns:a16="http://schemas.microsoft.com/office/drawing/2014/main" id="{B20A8B98-069C-4378-B288-F46C21CF5F2B}"/>
              </a:ext>
            </a:extLst>
          </p:cNvPr>
          <p:cNvSpPr>
            <a:spLocks noChangeArrowheads="1"/>
          </p:cNvSpPr>
          <p:nvPr/>
        </p:nvSpPr>
        <p:spPr bwMode="auto">
          <a:xfrm>
            <a:off x="7861300" y="3070225"/>
            <a:ext cx="627063" cy="855663"/>
          </a:xfrm>
          <a:prstGeom prst="curvedLeftArrow">
            <a:avLst>
              <a:gd name="adj1" fmla="val 27291"/>
              <a:gd name="adj2" fmla="val 54582"/>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7448" name="Group 40">
            <a:extLst>
              <a:ext uri="{FF2B5EF4-FFF2-40B4-BE49-F238E27FC236}">
                <a16:creationId xmlns:a16="http://schemas.microsoft.com/office/drawing/2014/main" id="{9D4A6976-A171-458E-BE8B-44D09F547789}"/>
              </a:ext>
            </a:extLst>
          </p:cNvPr>
          <p:cNvGrpSpPr>
            <a:grpSpLocks/>
          </p:cNvGrpSpPr>
          <p:nvPr/>
        </p:nvGrpSpPr>
        <p:grpSpPr bwMode="auto">
          <a:xfrm>
            <a:off x="698500" y="5802313"/>
            <a:ext cx="1593850" cy="819150"/>
            <a:chOff x="440" y="3655"/>
            <a:chExt cx="1004" cy="516"/>
          </a:xfrm>
        </p:grpSpPr>
        <p:sp>
          <p:nvSpPr>
            <p:cNvPr id="17430" name="Text Box 22">
              <a:extLst>
                <a:ext uri="{FF2B5EF4-FFF2-40B4-BE49-F238E27FC236}">
                  <a16:creationId xmlns:a16="http://schemas.microsoft.com/office/drawing/2014/main" id="{7B7E7F35-D517-496D-8F29-81F8EB7AA853}"/>
                </a:ext>
              </a:extLst>
            </p:cNvPr>
            <p:cNvSpPr txBox="1">
              <a:spLocks noChangeArrowheads="1"/>
            </p:cNvSpPr>
            <p:nvPr/>
          </p:nvSpPr>
          <p:spPr bwMode="auto">
            <a:xfrm>
              <a:off x="440" y="3655"/>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C</a:t>
              </a:r>
              <a:r>
                <a:rPr lang="en-US" altLang="en-US" sz="2400" i="1" baseline="-25000">
                  <a:latin typeface="Times New Roman" panose="02020603050405020304" pitchFamily="18" charset="0"/>
                </a:rPr>
                <a:t>3</a:t>
              </a:r>
            </a:p>
          </p:txBody>
        </p:sp>
        <p:graphicFrame>
          <p:nvGraphicFramePr>
            <p:cNvPr id="17432" name="Object 24">
              <a:extLst>
                <a:ext uri="{FF2B5EF4-FFF2-40B4-BE49-F238E27FC236}">
                  <a16:creationId xmlns:a16="http://schemas.microsoft.com/office/drawing/2014/main" id="{0ECA1D3E-6414-4D03-B68A-C1D087054CE6}"/>
                </a:ext>
              </a:extLst>
            </p:cNvPr>
            <p:cNvGraphicFramePr>
              <a:graphicFrameLocks noChangeAspect="1"/>
            </p:cNvGraphicFramePr>
            <p:nvPr/>
          </p:nvGraphicFramePr>
          <p:xfrm>
            <a:off x="735" y="3682"/>
            <a:ext cx="709" cy="489"/>
          </p:xfrm>
          <a:graphic>
            <a:graphicData uri="http://schemas.openxmlformats.org/presentationml/2006/ole">
              <mc:AlternateContent xmlns:mc="http://schemas.openxmlformats.org/markup-compatibility/2006">
                <mc:Choice xmlns:v="urn:schemas-microsoft-com:vml" Requires="v">
                  <p:oleObj spid="_x0000_s4231" name="Worksheet" r:id="rId14" imgW="990961" imgH="714737" progId="Excel.Sheet.8">
                    <p:embed/>
                  </p:oleObj>
                </mc:Choice>
                <mc:Fallback>
                  <p:oleObj name="Worksheet" r:id="rId14" imgW="990961" imgH="714737" progId="Excel.Sheet.8">
                    <p:embed/>
                    <p:pic>
                      <p:nvPicPr>
                        <p:cNvPr id="17432" name="Object 24">
                          <a:extLst>
                            <a:ext uri="{FF2B5EF4-FFF2-40B4-BE49-F238E27FC236}">
                              <a16:creationId xmlns:a16="http://schemas.microsoft.com/office/drawing/2014/main" id="{0ECA1D3E-6414-4D03-B68A-C1D087054C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 y="3682"/>
                          <a:ext cx="709" cy="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49" name="Group 41">
            <a:extLst>
              <a:ext uri="{FF2B5EF4-FFF2-40B4-BE49-F238E27FC236}">
                <a16:creationId xmlns:a16="http://schemas.microsoft.com/office/drawing/2014/main" id="{99D0CBCC-A058-4141-A725-BD755F6C37C4}"/>
              </a:ext>
            </a:extLst>
          </p:cNvPr>
          <p:cNvGrpSpPr>
            <a:grpSpLocks/>
          </p:cNvGrpSpPr>
          <p:nvPr/>
        </p:nvGrpSpPr>
        <p:grpSpPr bwMode="auto">
          <a:xfrm>
            <a:off x="2535238" y="5881688"/>
            <a:ext cx="1692275" cy="457200"/>
            <a:chOff x="1597" y="3705"/>
            <a:chExt cx="1066" cy="288"/>
          </a:xfrm>
        </p:grpSpPr>
        <p:sp>
          <p:nvSpPr>
            <p:cNvPr id="17429" name="Line 21">
              <a:extLst>
                <a:ext uri="{FF2B5EF4-FFF2-40B4-BE49-F238E27FC236}">
                  <a16:creationId xmlns:a16="http://schemas.microsoft.com/office/drawing/2014/main" id="{504E19B6-EF64-49B5-B279-B2CD9CEAFC0B}"/>
                </a:ext>
              </a:extLst>
            </p:cNvPr>
            <p:cNvSpPr>
              <a:spLocks noChangeShapeType="1"/>
            </p:cNvSpPr>
            <p:nvPr/>
          </p:nvSpPr>
          <p:spPr bwMode="auto">
            <a:xfrm>
              <a:off x="1597" y="3968"/>
              <a:ext cx="106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433" name="Text Box 25">
              <a:extLst>
                <a:ext uri="{FF2B5EF4-FFF2-40B4-BE49-F238E27FC236}">
                  <a16:creationId xmlns:a16="http://schemas.microsoft.com/office/drawing/2014/main" id="{3304A42F-0309-4A2B-A8DB-34705DF33E78}"/>
                </a:ext>
              </a:extLst>
            </p:cNvPr>
            <p:cNvSpPr txBox="1">
              <a:spLocks noChangeArrowheads="1"/>
            </p:cNvSpPr>
            <p:nvPr/>
          </p:nvSpPr>
          <p:spPr bwMode="auto">
            <a:xfrm>
              <a:off x="1721" y="3705"/>
              <a:ext cx="6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Scan D</a:t>
              </a:r>
            </a:p>
          </p:txBody>
        </p:sp>
      </p:grpSp>
      <p:grpSp>
        <p:nvGrpSpPr>
          <p:cNvPr id="17450" name="Group 42">
            <a:extLst>
              <a:ext uri="{FF2B5EF4-FFF2-40B4-BE49-F238E27FC236}">
                <a16:creationId xmlns:a16="http://schemas.microsoft.com/office/drawing/2014/main" id="{9EFD2379-94DB-4CE4-98BC-91C339D38FD5}"/>
              </a:ext>
            </a:extLst>
          </p:cNvPr>
          <p:cNvGrpSpPr>
            <a:grpSpLocks/>
          </p:cNvGrpSpPr>
          <p:nvPr/>
        </p:nvGrpSpPr>
        <p:grpSpPr bwMode="auto">
          <a:xfrm>
            <a:off x="4114800" y="5791200"/>
            <a:ext cx="2208213" cy="855663"/>
            <a:chOff x="2592" y="3648"/>
            <a:chExt cx="1391" cy="539"/>
          </a:xfrm>
        </p:grpSpPr>
        <p:sp>
          <p:nvSpPr>
            <p:cNvPr id="17431" name="Text Box 23">
              <a:extLst>
                <a:ext uri="{FF2B5EF4-FFF2-40B4-BE49-F238E27FC236}">
                  <a16:creationId xmlns:a16="http://schemas.microsoft.com/office/drawing/2014/main" id="{31D049D7-C054-4EDC-A13C-8EE52CAECE0A}"/>
                </a:ext>
              </a:extLst>
            </p:cNvPr>
            <p:cNvSpPr txBox="1">
              <a:spLocks noChangeArrowheads="1"/>
            </p:cNvSpPr>
            <p:nvPr/>
          </p:nvSpPr>
          <p:spPr bwMode="auto">
            <a:xfrm>
              <a:off x="2592" y="3648"/>
              <a:ext cx="28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i="1">
                  <a:latin typeface="Times New Roman" panose="02020603050405020304" pitchFamily="18" charset="0"/>
                </a:rPr>
                <a:t>L</a:t>
              </a:r>
              <a:r>
                <a:rPr lang="en-US" altLang="en-US" sz="2400" i="1" baseline="-25000">
                  <a:latin typeface="Times New Roman" panose="02020603050405020304" pitchFamily="18" charset="0"/>
                </a:rPr>
                <a:t>3</a:t>
              </a:r>
            </a:p>
          </p:txBody>
        </p:sp>
        <p:graphicFrame>
          <p:nvGraphicFramePr>
            <p:cNvPr id="17434" name="Object 26">
              <a:extLst>
                <a:ext uri="{FF2B5EF4-FFF2-40B4-BE49-F238E27FC236}">
                  <a16:creationId xmlns:a16="http://schemas.microsoft.com/office/drawing/2014/main" id="{B9870AFF-2739-4AC3-803B-4DB5CC7785D1}"/>
                </a:ext>
              </a:extLst>
            </p:cNvPr>
            <p:cNvGraphicFramePr>
              <a:graphicFrameLocks noChangeAspect="1"/>
            </p:cNvGraphicFramePr>
            <p:nvPr/>
          </p:nvGraphicFramePr>
          <p:xfrm>
            <a:off x="2878" y="3676"/>
            <a:ext cx="1105" cy="511"/>
          </p:xfrm>
          <a:graphic>
            <a:graphicData uri="http://schemas.openxmlformats.org/presentationml/2006/ole">
              <mc:AlternateContent xmlns:mc="http://schemas.openxmlformats.org/markup-compatibility/2006">
                <mc:Choice xmlns:v="urn:schemas-microsoft-com:vml" Requires="v">
                  <p:oleObj spid="_x0000_s4232" name="Worksheet" r:id="rId16" imgW="1581421" imgH="705332" progId="Excel.Sheet.8">
                    <p:embed/>
                  </p:oleObj>
                </mc:Choice>
                <mc:Fallback>
                  <p:oleObj name="Worksheet" r:id="rId16" imgW="1581421" imgH="705332" progId="Excel.Sheet.8">
                    <p:embed/>
                    <p:pic>
                      <p:nvPicPr>
                        <p:cNvPr id="17434" name="Object 26">
                          <a:extLst>
                            <a:ext uri="{FF2B5EF4-FFF2-40B4-BE49-F238E27FC236}">
                              <a16:creationId xmlns:a16="http://schemas.microsoft.com/office/drawing/2014/main" id="{B9870AFF-2739-4AC3-803B-4DB5CC7785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8" y="3676"/>
                          <a:ext cx="1105" cy="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435" name="AutoShape 27">
            <a:extLst>
              <a:ext uri="{FF2B5EF4-FFF2-40B4-BE49-F238E27FC236}">
                <a16:creationId xmlns:a16="http://schemas.microsoft.com/office/drawing/2014/main" id="{40B8164B-16DB-4BB3-BF9B-C34FFEDB31BF}"/>
              </a:ext>
            </a:extLst>
          </p:cNvPr>
          <p:cNvSpPr>
            <a:spLocks noChangeArrowheads="1"/>
          </p:cNvSpPr>
          <p:nvPr/>
        </p:nvSpPr>
        <p:spPr bwMode="auto">
          <a:xfrm>
            <a:off x="201613" y="4846638"/>
            <a:ext cx="441325" cy="1249362"/>
          </a:xfrm>
          <a:prstGeom prst="curvedRightArrow">
            <a:avLst>
              <a:gd name="adj1" fmla="val 56619"/>
              <a:gd name="adj2" fmla="val 113237"/>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436" name="Line 28">
            <a:extLst>
              <a:ext uri="{FF2B5EF4-FFF2-40B4-BE49-F238E27FC236}">
                <a16:creationId xmlns:a16="http://schemas.microsoft.com/office/drawing/2014/main" id="{8D83E8C2-2A3A-4146-BE36-3129E87B52A2}"/>
              </a:ext>
            </a:extLst>
          </p:cNvPr>
          <p:cNvSpPr>
            <a:spLocks noChangeShapeType="1"/>
          </p:cNvSpPr>
          <p:nvPr/>
        </p:nvSpPr>
        <p:spPr bwMode="auto">
          <a:xfrm>
            <a:off x="5181600" y="2438400"/>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437" name="Line 29">
            <a:extLst>
              <a:ext uri="{FF2B5EF4-FFF2-40B4-BE49-F238E27FC236}">
                <a16:creationId xmlns:a16="http://schemas.microsoft.com/office/drawing/2014/main" id="{AFA358B5-AB52-4FAB-9E2A-E4B61B3F5F38}"/>
              </a:ext>
            </a:extLst>
          </p:cNvPr>
          <p:cNvSpPr>
            <a:spLocks noChangeShapeType="1"/>
          </p:cNvSpPr>
          <p:nvPr/>
        </p:nvSpPr>
        <p:spPr bwMode="auto">
          <a:xfrm flipH="1">
            <a:off x="2667000" y="4648200"/>
            <a:ext cx="381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7440" name="Group 32">
            <a:extLst>
              <a:ext uri="{FF2B5EF4-FFF2-40B4-BE49-F238E27FC236}">
                <a16:creationId xmlns:a16="http://schemas.microsoft.com/office/drawing/2014/main" id="{11DD7B56-A634-45DF-A869-AEF92756B3FD}"/>
              </a:ext>
            </a:extLst>
          </p:cNvPr>
          <p:cNvGrpSpPr>
            <a:grpSpLocks/>
          </p:cNvGrpSpPr>
          <p:nvPr/>
        </p:nvGrpSpPr>
        <p:grpSpPr bwMode="auto">
          <a:xfrm>
            <a:off x="303213" y="1295400"/>
            <a:ext cx="1814512" cy="2120900"/>
            <a:chOff x="191" y="816"/>
            <a:chExt cx="1143" cy="1336"/>
          </a:xfrm>
        </p:grpSpPr>
        <p:graphicFrame>
          <p:nvGraphicFramePr>
            <p:cNvPr id="17413" name="Object 5">
              <a:extLst>
                <a:ext uri="{FF2B5EF4-FFF2-40B4-BE49-F238E27FC236}">
                  <a16:creationId xmlns:a16="http://schemas.microsoft.com/office/drawing/2014/main" id="{ED736679-3674-49D5-AEF9-F40C93CA8BD6}"/>
                </a:ext>
              </a:extLst>
            </p:cNvPr>
            <p:cNvGraphicFramePr>
              <a:graphicFrameLocks noChangeAspect="1"/>
            </p:cNvGraphicFramePr>
            <p:nvPr/>
          </p:nvGraphicFramePr>
          <p:xfrm>
            <a:off x="191" y="1131"/>
            <a:ext cx="1143" cy="1021"/>
          </p:xfrm>
          <a:graphic>
            <a:graphicData uri="http://schemas.openxmlformats.org/presentationml/2006/ole">
              <mc:AlternateContent xmlns:mc="http://schemas.openxmlformats.org/markup-compatibility/2006">
                <mc:Choice xmlns:v="urn:schemas-microsoft-com:vml" Requires="v">
                  <p:oleObj spid="_x0000_s4233" name="Worksheet" r:id="rId18" imgW="1667372" imgH="1743437" progId="Excel.Sheet.8">
                    <p:embed/>
                  </p:oleObj>
                </mc:Choice>
                <mc:Fallback>
                  <p:oleObj name="Worksheet" r:id="rId18" imgW="1667372" imgH="1743437" progId="Excel.Sheet.8">
                    <p:embed/>
                    <p:pic>
                      <p:nvPicPr>
                        <p:cNvPr id="17413" name="Object 5">
                          <a:extLst>
                            <a:ext uri="{FF2B5EF4-FFF2-40B4-BE49-F238E27FC236}">
                              <a16:creationId xmlns:a16="http://schemas.microsoft.com/office/drawing/2014/main" id="{ED736679-3674-49D5-AEF9-F40C93CA8BD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1" y="1131"/>
                          <a:ext cx="1143" cy="1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8" name="Text Box 30">
              <a:extLst>
                <a:ext uri="{FF2B5EF4-FFF2-40B4-BE49-F238E27FC236}">
                  <a16:creationId xmlns:a16="http://schemas.microsoft.com/office/drawing/2014/main" id="{2307C89E-DA26-4B8D-91BA-501B22A50FF8}"/>
                </a:ext>
              </a:extLst>
            </p:cNvPr>
            <p:cNvSpPr txBox="1">
              <a:spLocks noChangeArrowheads="1"/>
            </p:cNvSpPr>
            <p:nvPr/>
          </p:nvSpPr>
          <p:spPr bwMode="auto">
            <a:xfrm>
              <a:off x="240" y="816"/>
              <a:ext cx="1006" cy="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Database D</a:t>
              </a:r>
            </a:p>
          </p:txBody>
        </p:sp>
      </p:grpSp>
      <p:sp>
        <p:nvSpPr>
          <p:cNvPr id="17439" name="Text Box 31">
            <a:extLst>
              <a:ext uri="{FF2B5EF4-FFF2-40B4-BE49-F238E27FC236}">
                <a16:creationId xmlns:a16="http://schemas.microsoft.com/office/drawing/2014/main" id="{BC940CB9-82EC-4008-878B-FF386D94D723}"/>
              </a:ext>
            </a:extLst>
          </p:cNvPr>
          <p:cNvSpPr txBox="1">
            <a:spLocks noChangeArrowheads="1"/>
          </p:cNvSpPr>
          <p:nvPr/>
        </p:nvSpPr>
        <p:spPr bwMode="auto">
          <a:xfrm>
            <a:off x="4343400" y="990600"/>
            <a:ext cx="2722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ahoma" panose="020B0604030504040204" pitchFamily="34" charset="0"/>
              </a:rPr>
              <a:t>Min support =50%</a:t>
            </a:r>
          </a:p>
        </p:txBody>
      </p:sp>
    </p:spTree>
    <p:extLst>
      <p:ext uri="{BB962C8B-B14F-4D97-AF65-F5344CB8AC3E}">
        <p14:creationId xmlns:p14="http://schemas.microsoft.com/office/powerpoint/2010/main" val="146089344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39"/>
                                        </p:tgtEl>
                                        <p:attrNameLst>
                                          <p:attrName>style.visibility</p:attrName>
                                        </p:attrNameLst>
                                      </p:cBhvr>
                                      <p:to>
                                        <p:strVal val="visible"/>
                                      </p:to>
                                    </p:set>
                                    <p:animEffect transition="in" filter="blinds(horizontal)">
                                      <p:cBhvr>
                                        <p:cTn id="7" dur="500"/>
                                        <p:tgtEl>
                                          <p:spTgt spid="174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7440"/>
                                        </p:tgtEl>
                                        <p:attrNameLst>
                                          <p:attrName>style.visibility</p:attrName>
                                        </p:attrNameLst>
                                      </p:cBhvr>
                                      <p:to>
                                        <p:strVal val="visible"/>
                                      </p:to>
                                    </p:set>
                                    <p:animEffect transition="in" filter="box(out)">
                                      <p:cBhvr>
                                        <p:cTn id="12" dur="500"/>
                                        <p:tgtEl>
                                          <p:spTgt spid="174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7441"/>
                                        </p:tgtEl>
                                        <p:attrNameLst>
                                          <p:attrName>style.visibility</p:attrName>
                                        </p:attrNameLst>
                                      </p:cBhvr>
                                      <p:to>
                                        <p:strVal val="visible"/>
                                      </p:to>
                                    </p:set>
                                    <p:animEffect transition="in" filter="box(out)">
                                      <p:cBhvr>
                                        <p:cTn id="17" dur="500"/>
                                        <p:tgtEl>
                                          <p:spTgt spid="174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7442"/>
                                        </p:tgtEl>
                                        <p:attrNameLst>
                                          <p:attrName>style.visibility</p:attrName>
                                        </p:attrNameLst>
                                      </p:cBhvr>
                                      <p:to>
                                        <p:strVal val="visible"/>
                                      </p:to>
                                    </p:set>
                                    <p:animEffect transition="in" filter="box(out)">
                                      <p:cBhvr>
                                        <p:cTn id="22" dur="500"/>
                                        <p:tgtEl>
                                          <p:spTgt spid="174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7436"/>
                                        </p:tgtEl>
                                        <p:attrNameLst>
                                          <p:attrName>style.visibility</p:attrName>
                                        </p:attrNameLst>
                                      </p:cBhvr>
                                      <p:to>
                                        <p:strVal val="visible"/>
                                      </p:to>
                                    </p:set>
                                    <p:animEffect transition="in" filter="box(out)">
                                      <p:cBhvr>
                                        <p:cTn id="27" dur="500"/>
                                        <p:tgtEl>
                                          <p:spTgt spid="174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17443"/>
                                        </p:tgtEl>
                                        <p:attrNameLst>
                                          <p:attrName>style.visibility</p:attrName>
                                        </p:attrNameLst>
                                      </p:cBhvr>
                                      <p:to>
                                        <p:strVal val="visible"/>
                                      </p:to>
                                    </p:set>
                                    <p:animEffect transition="in" filter="box(out)">
                                      <p:cBhvr>
                                        <p:cTn id="32" dur="500"/>
                                        <p:tgtEl>
                                          <p:spTgt spid="174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7428"/>
                                        </p:tgtEl>
                                        <p:attrNameLst>
                                          <p:attrName>style.visibility</p:attrName>
                                        </p:attrNameLst>
                                      </p:cBhvr>
                                      <p:to>
                                        <p:strVal val="visible"/>
                                      </p:to>
                                    </p:set>
                                    <p:animEffect transition="in" filter="box(out)">
                                      <p:cBhvr>
                                        <p:cTn id="37" dur="500"/>
                                        <p:tgtEl>
                                          <p:spTgt spid="174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17444"/>
                                        </p:tgtEl>
                                        <p:attrNameLst>
                                          <p:attrName>style.visibility</p:attrName>
                                        </p:attrNameLst>
                                      </p:cBhvr>
                                      <p:to>
                                        <p:strVal val="visible"/>
                                      </p:to>
                                    </p:set>
                                    <p:animEffect transition="in" filter="box(out)">
                                      <p:cBhvr>
                                        <p:cTn id="42" dur="500"/>
                                        <p:tgtEl>
                                          <p:spTgt spid="174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7445"/>
                                        </p:tgtEl>
                                        <p:attrNameLst>
                                          <p:attrName>style.visibility</p:attrName>
                                        </p:attrNameLst>
                                      </p:cBhvr>
                                      <p:to>
                                        <p:strVal val="visible"/>
                                      </p:to>
                                    </p:set>
                                    <p:animEffect transition="in" filter="box(out)">
                                      <p:cBhvr>
                                        <p:cTn id="47" dur="500"/>
                                        <p:tgtEl>
                                          <p:spTgt spid="174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17446"/>
                                        </p:tgtEl>
                                        <p:attrNameLst>
                                          <p:attrName>style.visibility</p:attrName>
                                        </p:attrNameLst>
                                      </p:cBhvr>
                                      <p:to>
                                        <p:strVal val="visible"/>
                                      </p:to>
                                    </p:set>
                                    <p:animEffect transition="in" filter="box(out)">
                                      <p:cBhvr>
                                        <p:cTn id="52" dur="500"/>
                                        <p:tgtEl>
                                          <p:spTgt spid="174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17437"/>
                                        </p:tgtEl>
                                        <p:attrNameLst>
                                          <p:attrName>style.visibility</p:attrName>
                                        </p:attrNameLst>
                                      </p:cBhvr>
                                      <p:to>
                                        <p:strVal val="visible"/>
                                      </p:to>
                                    </p:set>
                                    <p:animEffect transition="in" filter="box(out)">
                                      <p:cBhvr>
                                        <p:cTn id="57" dur="500"/>
                                        <p:tgtEl>
                                          <p:spTgt spid="1743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17447"/>
                                        </p:tgtEl>
                                        <p:attrNameLst>
                                          <p:attrName>style.visibility</p:attrName>
                                        </p:attrNameLst>
                                      </p:cBhvr>
                                      <p:to>
                                        <p:strVal val="visible"/>
                                      </p:to>
                                    </p:set>
                                    <p:animEffect transition="in" filter="box(out)">
                                      <p:cBhvr>
                                        <p:cTn id="62" dur="500"/>
                                        <p:tgtEl>
                                          <p:spTgt spid="174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7435"/>
                                        </p:tgtEl>
                                        <p:attrNameLst>
                                          <p:attrName>style.visibility</p:attrName>
                                        </p:attrNameLst>
                                      </p:cBhvr>
                                      <p:to>
                                        <p:strVal val="visible"/>
                                      </p:to>
                                    </p:set>
                                    <p:animEffect transition="in" filter="box(out)">
                                      <p:cBhvr>
                                        <p:cTn id="67" dur="500"/>
                                        <p:tgtEl>
                                          <p:spTgt spid="174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7448"/>
                                        </p:tgtEl>
                                        <p:attrNameLst>
                                          <p:attrName>style.visibility</p:attrName>
                                        </p:attrNameLst>
                                      </p:cBhvr>
                                      <p:to>
                                        <p:strVal val="visible"/>
                                      </p:to>
                                    </p:set>
                                    <p:animEffect transition="in" filter="box(out)">
                                      <p:cBhvr>
                                        <p:cTn id="72" dur="500"/>
                                        <p:tgtEl>
                                          <p:spTgt spid="1744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nodeType="clickEffect">
                                  <p:stCondLst>
                                    <p:cond delay="0"/>
                                  </p:stCondLst>
                                  <p:childTnLst>
                                    <p:set>
                                      <p:cBhvr>
                                        <p:cTn id="76" dur="1" fill="hold">
                                          <p:stCondLst>
                                            <p:cond delay="0"/>
                                          </p:stCondLst>
                                        </p:cTn>
                                        <p:tgtEl>
                                          <p:spTgt spid="17449"/>
                                        </p:tgtEl>
                                        <p:attrNameLst>
                                          <p:attrName>style.visibility</p:attrName>
                                        </p:attrNameLst>
                                      </p:cBhvr>
                                      <p:to>
                                        <p:strVal val="visible"/>
                                      </p:to>
                                    </p:set>
                                    <p:animEffect transition="in" filter="box(out)">
                                      <p:cBhvr>
                                        <p:cTn id="77" dur="500"/>
                                        <p:tgtEl>
                                          <p:spTgt spid="174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32" fill="hold" nodeType="clickEffect">
                                  <p:stCondLst>
                                    <p:cond delay="0"/>
                                  </p:stCondLst>
                                  <p:childTnLst>
                                    <p:set>
                                      <p:cBhvr>
                                        <p:cTn id="81" dur="1" fill="hold">
                                          <p:stCondLst>
                                            <p:cond delay="0"/>
                                          </p:stCondLst>
                                        </p:cTn>
                                        <p:tgtEl>
                                          <p:spTgt spid="17450"/>
                                        </p:tgtEl>
                                        <p:attrNameLst>
                                          <p:attrName>style.visibility</p:attrName>
                                        </p:attrNameLst>
                                      </p:cBhvr>
                                      <p:to>
                                        <p:strVal val="visible"/>
                                      </p:to>
                                    </p:set>
                                    <p:animEffect transition="in" filter="box(out)">
                                      <p:cBhvr>
                                        <p:cTn id="82" dur="500"/>
                                        <p:tgtEl>
                                          <p:spTgt spid="17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1931" y="502920"/>
            <a:ext cx="6639270" cy="594008"/>
          </a:xfrm>
        </p:spPr>
        <p:txBody>
          <a:bodyPr>
            <a:normAutofit/>
          </a:bodyPr>
          <a:lstStyle/>
          <a:p>
            <a:r>
              <a:rPr lang="en-US" dirty="0">
                <a:latin typeface="Arial" panose="020B0604020202020204" pitchFamily="34" charset="0"/>
                <a:cs typeface="Arial" panose="020B0604020202020204" pitchFamily="34" charset="0"/>
              </a:rPr>
              <a:t>MBA-Closure</a:t>
            </a:r>
          </a:p>
        </p:txBody>
      </p:sp>
      <p:sp>
        <p:nvSpPr>
          <p:cNvPr id="6" name="Rectangle 5"/>
          <p:cNvSpPr/>
          <p:nvPr/>
        </p:nvSpPr>
        <p:spPr>
          <a:xfrm>
            <a:off x="421931" y="2721367"/>
            <a:ext cx="8270544" cy="1897039"/>
          </a:xfrm>
          <a:prstGeom prst="rect">
            <a:avLst/>
          </a:prstGeom>
          <a:solidFill>
            <a:schemeClr val="bg2">
              <a:lumMod val="8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Importance &amp; Diagnostic</a:t>
            </a:r>
            <a:endParaRPr lang="en-US" sz="2800" dirty="0"/>
          </a:p>
        </p:txBody>
      </p:sp>
    </p:spTree>
    <p:extLst>
      <p:ext uri="{BB962C8B-B14F-4D97-AF65-F5344CB8AC3E}">
        <p14:creationId xmlns:p14="http://schemas.microsoft.com/office/powerpoint/2010/main" val="53902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387" y="533400"/>
            <a:ext cx="6627814" cy="578768"/>
          </a:xfrm>
        </p:spPr>
        <p:txBody>
          <a:bodyPr>
            <a:normAutofit/>
          </a:bodyPr>
          <a:lstStyle/>
          <a:p>
            <a:r>
              <a:rPr lang="en-US" dirty="0">
                <a:latin typeface="Arial" panose="020B0604020202020204" pitchFamily="34" charset="0"/>
                <a:cs typeface="Arial" panose="020B0604020202020204" pitchFamily="34" charset="0"/>
              </a:rPr>
              <a:t>MBA- Diagnostics</a:t>
            </a:r>
          </a:p>
        </p:txBody>
      </p:sp>
      <p:pic>
        <p:nvPicPr>
          <p:cNvPr id="2" name="Picture 1"/>
          <p:cNvPicPr>
            <a:picLocks noChangeAspect="1"/>
          </p:cNvPicPr>
          <p:nvPr/>
        </p:nvPicPr>
        <p:blipFill>
          <a:blip r:embed="rId2"/>
          <a:stretch>
            <a:fillRect/>
          </a:stretch>
        </p:blipFill>
        <p:spPr>
          <a:xfrm>
            <a:off x="433387" y="1771650"/>
            <a:ext cx="8277225" cy="3314700"/>
          </a:xfrm>
          <a:prstGeom prst="rect">
            <a:avLst/>
          </a:prstGeom>
        </p:spPr>
      </p:pic>
    </p:spTree>
    <p:extLst>
      <p:ext uri="{BB962C8B-B14F-4D97-AF65-F5344CB8AC3E}">
        <p14:creationId xmlns:p14="http://schemas.microsoft.com/office/powerpoint/2010/main" val="2263980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225" y="518160"/>
            <a:ext cx="6784976" cy="578768"/>
          </a:xfrm>
        </p:spPr>
        <p:txBody>
          <a:bodyPr>
            <a:normAutofit/>
          </a:bodyPr>
          <a:lstStyle/>
          <a:p>
            <a:r>
              <a:rPr lang="en-US" dirty="0">
                <a:latin typeface="Arial" panose="020B0604020202020204" pitchFamily="34" charset="0"/>
                <a:cs typeface="Arial" panose="020B0604020202020204" pitchFamily="34" charset="0"/>
              </a:rPr>
              <a:t>MBA – Positive &amp; Negative Points</a:t>
            </a:r>
          </a:p>
        </p:txBody>
      </p:sp>
      <p:pic>
        <p:nvPicPr>
          <p:cNvPr id="2" name="Picture 1"/>
          <p:cNvPicPr>
            <a:picLocks noChangeAspect="1"/>
          </p:cNvPicPr>
          <p:nvPr/>
        </p:nvPicPr>
        <p:blipFill>
          <a:blip r:embed="rId2"/>
          <a:stretch>
            <a:fillRect/>
          </a:stretch>
        </p:blipFill>
        <p:spPr>
          <a:xfrm>
            <a:off x="276225" y="1438275"/>
            <a:ext cx="8591550" cy="3981450"/>
          </a:xfrm>
          <a:prstGeom prst="rect">
            <a:avLst/>
          </a:prstGeom>
        </p:spPr>
      </p:pic>
    </p:spTree>
    <p:extLst>
      <p:ext uri="{BB962C8B-B14F-4D97-AF65-F5344CB8AC3E}">
        <p14:creationId xmlns:p14="http://schemas.microsoft.com/office/powerpoint/2010/main" val="83531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3839" y="594360"/>
            <a:ext cx="6771641" cy="517808"/>
          </a:xfrm>
        </p:spPr>
        <p:txBody>
          <a:bodyPr>
            <a:normAutofit/>
          </a:bodyPr>
          <a:lstStyle/>
          <a:p>
            <a:r>
              <a:rPr lang="en-US" dirty="0">
                <a:latin typeface="Arial" panose="020B0604020202020204" pitchFamily="34" charset="0"/>
                <a:cs typeface="Arial" panose="020B0604020202020204" pitchFamily="34" charset="0"/>
              </a:rPr>
              <a:t>Possible Applications</a:t>
            </a:r>
          </a:p>
        </p:txBody>
      </p:sp>
      <p:sp>
        <p:nvSpPr>
          <p:cNvPr id="6" name="Content Placeholder 2"/>
          <p:cNvSpPr>
            <a:spLocks noGrp="1"/>
          </p:cNvSpPr>
          <p:nvPr>
            <p:ph idx="4294967295"/>
          </p:nvPr>
        </p:nvSpPr>
        <p:spPr>
          <a:xfrm>
            <a:off x="0" y="1219200"/>
            <a:ext cx="8900160" cy="4008120"/>
          </a:xfrm>
          <a:prstGeom prst="rect">
            <a:avLst/>
          </a:prstGeom>
        </p:spPr>
        <p:txBody>
          <a:bodyPr/>
          <a:lstStyle/>
          <a:p>
            <a:pPr marL="0" indent="0">
              <a:lnSpc>
                <a:spcPct val="100000"/>
              </a:lnSpc>
              <a:buNone/>
            </a:pPr>
            <a:r>
              <a:rPr lang="en-US" sz="2000" b="1" dirty="0">
                <a:cs typeface="Arial" panose="020B0604020202020204" pitchFamily="34" charset="0"/>
              </a:rPr>
              <a:t>Clustering algorithms can be applied in many fields, for instance</a:t>
            </a:r>
            <a:r>
              <a:rPr lang="en-US" sz="2000" dirty="0">
                <a:cs typeface="Arial" panose="020B0604020202020204" pitchFamily="34" charset="0"/>
              </a:rPr>
              <a:t>:</a:t>
            </a:r>
          </a:p>
          <a:p>
            <a:pPr>
              <a:lnSpc>
                <a:spcPct val="100000"/>
              </a:lnSpc>
            </a:pPr>
            <a:r>
              <a:rPr lang="en-US" sz="2000" dirty="0">
                <a:cs typeface="Arial" panose="020B0604020202020204" pitchFamily="34" charset="0"/>
              </a:rPr>
              <a:t>Marketing: finding groups of customers with similar behavior given a large database of customer data containing their properties and past buying records</a:t>
            </a:r>
          </a:p>
          <a:p>
            <a:pPr>
              <a:lnSpc>
                <a:spcPct val="100000"/>
              </a:lnSpc>
            </a:pPr>
            <a:r>
              <a:rPr lang="en-US" sz="2000" dirty="0">
                <a:cs typeface="Arial" panose="020B0604020202020204" pitchFamily="34" charset="0"/>
              </a:rPr>
              <a:t>Biology: classification of plants and animals given their features;</a:t>
            </a:r>
          </a:p>
          <a:p>
            <a:pPr>
              <a:lnSpc>
                <a:spcPct val="100000"/>
              </a:lnSpc>
            </a:pPr>
            <a:r>
              <a:rPr lang="en-US" sz="2000" dirty="0">
                <a:cs typeface="Arial" panose="020B0604020202020204" pitchFamily="34" charset="0"/>
              </a:rPr>
              <a:t>Libraries: book ordering</a:t>
            </a:r>
          </a:p>
          <a:p>
            <a:pPr>
              <a:lnSpc>
                <a:spcPct val="100000"/>
              </a:lnSpc>
            </a:pPr>
            <a:r>
              <a:rPr lang="en-US" sz="2000" dirty="0">
                <a:cs typeface="Arial" panose="020B0604020202020204" pitchFamily="34" charset="0"/>
              </a:rPr>
              <a:t>Insurance: identifying groups of motor insurance policy holders with a high average claim cost; identifying frauds;</a:t>
            </a:r>
          </a:p>
          <a:p>
            <a:pPr>
              <a:lnSpc>
                <a:spcPct val="100000"/>
              </a:lnSpc>
            </a:pPr>
            <a:r>
              <a:rPr lang="en-US" sz="2000" dirty="0">
                <a:cs typeface="Arial" panose="020B0604020202020204" pitchFamily="34" charset="0"/>
              </a:rPr>
              <a:t>City-planning: identifying groups of houses according to their house type, value and geographical location;</a:t>
            </a:r>
          </a:p>
          <a:p>
            <a:pPr>
              <a:lnSpc>
                <a:spcPct val="100000"/>
              </a:lnSpc>
            </a:pPr>
            <a:endParaRPr lang="en-US" sz="1200" dirty="0">
              <a:cs typeface="Arial" panose="020B0604020202020204" pitchFamily="34" charset="0"/>
            </a:endParaRPr>
          </a:p>
        </p:txBody>
      </p:sp>
    </p:spTree>
    <p:extLst>
      <p:ext uri="{BB962C8B-B14F-4D97-AF65-F5344CB8AC3E}">
        <p14:creationId xmlns:p14="http://schemas.microsoft.com/office/powerpoint/2010/main" val="55693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C923-CDAF-40B3-867F-4A7BE4712E0D}"/>
              </a:ext>
            </a:extLst>
          </p:cNvPr>
          <p:cNvSpPr>
            <a:spLocks noGrp="1"/>
          </p:cNvSpPr>
          <p:nvPr>
            <p:ph type="title"/>
          </p:nvPr>
        </p:nvSpPr>
        <p:spPr>
          <a:xfrm>
            <a:off x="380999" y="259080"/>
            <a:ext cx="6649721" cy="914048"/>
          </a:xfrm>
        </p:spPr>
        <p:txBody>
          <a:bodyPr/>
          <a:lstStyle/>
          <a:p>
            <a:r>
              <a:rPr lang="en-US" dirty="0"/>
              <a:t>Applications of Clustering</a:t>
            </a:r>
          </a:p>
        </p:txBody>
      </p:sp>
      <p:pic>
        <p:nvPicPr>
          <p:cNvPr id="3" name="Picture 2">
            <a:extLst>
              <a:ext uri="{FF2B5EF4-FFF2-40B4-BE49-F238E27FC236}">
                <a16:creationId xmlns:a16="http://schemas.microsoft.com/office/drawing/2014/main" id="{0AF46539-4735-4A89-B56B-79C2E1655005}"/>
              </a:ext>
            </a:extLst>
          </p:cNvPr>
          <p:cNvPicPr>
            <a:picLocks noChangeAspect="1"/>
          </p:cNvPicPr>
          <p:nvPr/>
        </p:nvPicPr>
        <p:blipFill>
          <a:blip r:embed="rId2"/>
          <a:stretch>
            <a:fillRect/>
          </a:stretch>
        </p:blipFill>
        <p:spPr>
          <a:xfrm>
            <a:off x="0" y="1340768"/>
            <a:ext cx="9144000" cy="3856072"/>
          </a:xfrm>
          <a:prstGeom prst="rect">
            <a:avLst/>
          </a:prstGeom>
        </p:spPr>
      </p:pic>
    </p:spTree>
    <p:extLst>
      <p:ext uri="{BB962C8B-B14F-4D97-AF65-F5344CB8AC3E}">
        <p14:creationId xmlns:p14="http://schemas.microsoft.com/office/powerpoint/2010/main" val="30948367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2E1B4-92E7-4CBC-B973-F05DD87E1C27}"/>
              </a:ext>
            </a:extLst>
          </p:cNvPr>
          <p:cNvPicPr>
            <a:picLocks noChangeAspect="1"/>
          </p:cNvPicPr>
          <p:nvPr/>
        </p:nvPicPr>
        <p:blipFill>
          <a:blip r:embed="rId2"/>
          <a:stretch>
            <a:fillRect/>
          </a:stretch>
        </p:blipFill>
        <p:spPr>
          <a:xfrm>
            <a:off x="0" y="609600"/>
            <a:ext cx="9144000" cy="5026841"/>
          </a:xfrm>
          <a:prstGeom prst="rect">
            <a:avLst/>
          </a:prstGeom>
        </p:spPr>
      </p:pic>
    </p:spTree>
    <p:extLst>
      <p:ext uri="{BB962C8B-B14F-4D97-AF65-F5344CB8AC3E}">
        <p14:creationId xmlns:p14="http://schemas.microsoft.com/office/powerpoint/2010/main" val="2332936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7E18-3424-4CF2-94FC-6906F4D06163}"/>
              </a:ext>
            </a:extLst>
          </p:cNvPr>
          <p:cNvSpPr>
            <a:spLocks noGrp="1"/>
          </p:cNvSpPr>
          <p:nvPr>
            <p:ph type="title"/>
          </p:nvPr>
        </p:nvSpPr>
        <p:spPr>
          <a:xfrm>
            <a:off x="579119" y="411480"/>
            <a:ext cx="6421121" cy="700688"/>
          </a:xfrm>
        </p:spPr>
        <p:txBody>
          <a:bodyPr/>
          <a:lstStyle/>
          <a:p>
            <a:r>
              <a:rPr lang="en-US" dirty="0"/>
              <a:t>What is Clustering?</a:t>
            </a:r>
          </a:p>
        </p:txBody>
      </p:sp>
      <p:pic>
        <p:nvPicPr>
          <p:cNvPr id="3" name="Picture 2">
            <a:extLst>
              <a:ext uri="{FF2B5EF4-FFF2-40B4-BE49-F238E27FC236}">
                <a16:creationId xmlns:a16="http://schemas.microsoft.com/office/drawing/2014/main" id="{4265754E-3B30-47A8-AC40-CF7F22A3E0AA}"/>
              </a:ext>
            </a:extLst>
          </p:cNvPr>
          <p:cNvPicPr>
            <a:picLocks noChangeAspect="1"/>
          </p:cNvPicPr>
          <p:nvPr/>
        </p:nvPicPr>
        <p:blipFill>
          <a:blip r:embed="rId2"/>
          <a:stretch>
            <a:fillRect/>
          </a:stretch>
        </p:blipFill>
        <p:spPr>
          <a:xfrm>
            <a:off x="0" y="1386840"/>
            <a:ext cx="8915400" cy="3943617"/>
          </a:xfrm>
          <a:prstGeom prst="rect">
            <a:avLst/>
          </a:prstGeom>
        </p:spPr>
      </p:pic>
    </p:spTree>
    <p:extLst>
      <p:ext uri="{BB962C8B-B14F-4D97-AF65-F5344CB8AC3E}">
        <p14:creationId xmlns:p14="http://schemas.microsoft.com/office/powerpoint/2010/main" val="473562470"/>
      </p:ext>
    </p:extLst>
  </p:cSld>
  <p:clrMapOvr>
    <a:masterClrMapping/>
  </p:clrMapOvr>
  <p:transition spd="med"/>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1157</TotalTime>
  <Words>2138</Words>
  <Application>Microsoft Office PowerPoint</Application>
  <PresentationFormat>On-screen Show (4:3)</PresentationFormat>
  <Paragraphs>266</Paragraphs>
  <Slides>58</Slides>
  <Notes>14</Notes>
  <HiddenSlides>7</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1" baseType="lpstr">
      <vt:lpstr>SimSun</vt:lpstr>
      <vt:lpstr>Arial</vt:lpstr>
      <vt:lpstr>Calibri</vt:lpstr>
      <vt:lpstr>Calibri Light</vt:lpstr>
      <vt:lpstr>Helvetica</vt:lpstr>
      <vt:lpstr>medium-content-serif-font</vt:lpstr>
      <vt:lpstr>Roboto</vt:lpstr>
      <vt:lpstr>Symbol</vt:lpstr>
      <vt:lpstr>Tahoma</vt:lpstr>
      <vt:lpstr>Times New Roman</vt:lpstr>
      <vt:lpstr>Wingdings</vt:lpstr>
      <vt:lpstr>Custom Design</vt:lpstr>
      <vt:lpstr>Microsoft Excel Worksheet</vt:lpstr>
      <vt:lpstr>Unsupervised: Clustering and Association</vt:lpstr>
      <vt:lpstr>Course Agenda :</vt:lpstr>
      <vt:lpstr>Unsupervised Learning</vt:lpstr>
      <vt:lpstr>Unsupervised Learning  …Contd.</vt:lpstr>
      <vt:lpstr>Applications of Clustering</vt:lpstr>
      <vt:lpstr>Possible Applications</vt:lpstr>
      <vt:lpstr>Applications of Clustering</vt:lpstr>
      <vt:lpstr>PowerPoint Presentation</vt:lpstr>
      <vt:lpstr>What is Clustering?</vt:lpstr>
      <vt:lpstr>Algorithms</vt:lpstr>
      <vt:lpstr>Types of Clustering Algorithmn</vt:lpstr>
      <vt:lpstr>Algorithms (K- Means Clustering)</vt:lpstr>
      <vt:lpstr>Example</vt:lpstr>
      <vt:lpstr>Algorithms (K- Means Clustering)</vt:lpstr>
      <vt:lpstr>K- Means Pizza Hut Clustering Example</vt:lpstr>
      <vt:lpstr>K- Means Pizza Hut Clustering Example</vt:lpstr>
      <vt:lpstr>K- Means Pizza Hut Clustering Example</vt:lpstr>
      <vt:lpstr>K- Means Pizza Hut Clustering Example</vt:lpstr>
      <vt:lpstr>K- Means Pizza Hut Clustering Example</vt:lpstr>
      <vt:lpstr>K- Means Pizza Hut Clustering Example</vt:lpstr>
      <vt:lpstr>PowerPoint Presentation</vt:lpstr>
      <vt:lpstr>K- Means Pizza Hut Clustering Example</vt:lpstr>
      <vt:lpstr>K- Means Pizza Hut Clustering Example</vt:lpstr>
      <vt:lpstr>How it works ?</vt:lpstr>
      <vt:lpstr>How it works ?   …Contd.</vt:lpstr>
      <vt:lpstr>The Elbow Curve</vt:lpstr>
      <vt:lpstr>Hierarchical Clustering</vt:lpstr>
      <vt:lpstr>Hierarchical Clustering…Contd.</vt:lpstr>
      <vt:lpstr>Hierarchical Clustering…Contd.</vt:lpstr>
      <vt:lpstr>Hierarchical Clustering…Contd.</vt:lpstr>
      <vt:lpstr>Picking -K</vt:lpstr>
      <vt:lpstr>Cluster-Closure</vt:lpstr>
      <vt:lpstr>Cluster – “+” &amp; “-” Points</vt:lpstr>
      <vt:lpstr>MBA</vt:lpstr>
      <vt:lpstr>Market Basket Analysis</vt:lpstr>
      <vt:lpstr>Market Basket Analysis …Contd.</vt:lpstr>
      <vt:lpstr>What is More ?</vt:lpstr>
      <vt:lpstr>Market Basket Analysis and Association Rules</vt:lpstr>
      <vt:lpstr>MBA</vt:lpstr>
      <vt:lpstr>  Association Rule</vt:lpstr>
      <vt:lpstr>Applications</vt:lpstr>
      <vt:lpstr>Applications</vt:lpstr>
      <vt:lpstr>  What is Association Rule</vt:lpstr>
      <vt:lpstr>Association Rule… Continued</vt:lpstr>
      <vt:lpstr>How Association Rule Used ?</vt:lpstr>
      <vt:lpstr>MBA</vt:lpstr>
      <vt:lpstr>  Apriori Algorithm</vt:lpstr>
      <vt:lpstr>Apriori Algorithm</vt:lpstr>
      <vt:lpstr>Apriori Algorithm</vt:lpstr>
      <vt:lpstr>  Apriori Algorithm  …Contd.</vt:lpstr>
      <vt:lpstr>Apriori Algorithm  …Contd.</vt:lpstr>
      <vt:lpstr>  Apriori Algorithm  …Contd.</vt:lpstr>
      <vt:lpstr>Example :1</vt:lpstr>
      <vt:lpstr>Example 2:</vt:lpstr>
      <vt:lpstr>PowerPoint Presentation</vt:lpstr>
      <vt:lpstr>MBA-Closure</vt:lpstr>
      <vt:lpstr>MBA- Diagnostics</vt:lpstr>
      <vt:lpstr>MBA – Positive &amp; Negative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&amp; Logistic Regression</dc:title>
  <dc:creator>Halder, Kaushik</dc:creator>
  <cp:lastModifiedBy>Sood, Nishi</cp:lastModifiedBy>
  <cp:revision>53</cp:revision>
  <dcterms:modified xsi:type="dcterms:W3CDTF">2018-03-21T04:39:32Z</dcterms:modified>
</cp:coreProperties>
</file>